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03" r:id="rId3"/>
    <p:sldId id="552" r:id="rId4"/>
    <p:sldId id="539" r:id="rId5"/>
    <p:sldId id="318" r:id="rId6"/>
    <p:sldId id="283" r:id="rId7"/>
    <p:sldId id="284" r:id="rId8"/>
    <p:sldId id="285" r:id="rId9"/>
    <p:sldId id="286" r:id="rId10"/>
    <p:sldId id="288" r:id="rId11"/>
    <p:sldId id="307" r:id="rId12"/>
    <p:sldId id="540" r:id="rId13"/>
    <p:sldId id="289" r:id="rId14"/>
    <p:sldId id="290" r:id="rId15"/>
    <p:sldId id="291" r:id="rId16"/>
    <p:sldId id="293" r:id="rId17"/>
    <p:sldId id="294" r:id="rId18"/>
    <p:sldId id="541" r:id="rId19"/>
    <p:sldId id="295" r:id="rId20"/>
    <p:sldId id="296" r:id="rId21"/>
    <p:sldId id="297" r:id="rId22"/>
    <p:sldId id="299" r:id="rId23"/>
    <p:sldId id="306" r:id="rId24"/>
    <p:sldId id="542" r:id="rId25"/>
    <p:sldId id="315" r:id="rId26"/>
    <p:sldId id="314" r:id="rId27"/>
    <p:sldId id="545" r:id="rId28"/>
    <p:sldId id="546" r:id="rId29"/>
    <p:sldId id="547" r:id="rId30"/>
    <p:sldId id="548" r:id="rId31"/>
    <p:sldId id="549" r:id="rId32"/>
    <p:sldId id="313" r:id="rId33"/>
    <p:sldId id="550" r:id="rId34"/>
    <p:sldId id="554" r:id="rId35"/>
    <p:sldId id="535" r:id="rId36"/>
    <p:sldId id="258" r:id="rId37"/>
    <p:sldId id="555" r:id="rId38"/>
    <p:sldId id="553" r:id="rId39"/>
    <p:sldId id="556" r:id="rId40"/>
    <p:sldId id="557" r:id="rId41"/>
    <p:sldId id="558" r:id="rId42"/>
    <p:sldId id="559" r:id="rId43"/>
    <p:sldId id="543" r:id="rId44"/>
    <p:sldId id="551" r:id="rId45"/>
    <p:sldId id="521" r:id="rId46"/>
  </p:sldIdLst>
  <p:sldSz cx="14630400" cy="8229600"/>
  <p:notesSz cx="8229600" cy="14630400"/>
  <p:embeddedFontLst>
    <p:embeddedFont>
      <p:font typeface="Algerian" panose="04020705040A02060702" pitchFamily="82" charset="0"/>
      <p:regular r:id="rId48"/>
    </p:embeddedFont>
    <p:embeddedFont>
      <p:font typeface="Nunito Semi Bold" panose="020B0604020202020204" charset="0"/>
      <p:regular r:id="rId49"/>
    </p:embeddedFont>
    <p:embeddedFont>
      <p:font typeface="PT Sans" panose="020B050302020302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32F5D5-20E0-45FF-BCF8-F822E467FD4F}">
          <p14:sldIdLst>
            <p14:sldId id="256"/>
            <p14:sldId id="303"/>
            <p14:sldId id="552"/>
            <p14:sldId id="539"/>
            <p14:sldId id="318"/>
            <p14:sldId id="283"/>
            <p14:sldId id="284"/>
            <p14:sldId id="285"/>
            <p14:sldId id="286"/>
            <p14:sldId id="288"/>
            <p14:sldId id="307"/>
            <p14:sldId id="540"/>
            <p14:sldId id="289"/>
            <p14:sldId id="290"/>
            <p14:sldId id="291"/>
            <p14:sldId id="293"/>
            <p14:sldId id="294"/>
            <p14:sldId id="541"/>
            <p14:sldId id="295"/>
            <p14:sldId id="296"/>
            <p14:sldId id="297"/>
            <p14:sldId id="299"/>
            <p14:sldId id="306"/>
            <p14:sldId id="542"/>
            <p14:sldId id="315"/>
            <p14:sldId id="314"/>
            <p14:sldId id="545"/>
            <p14:sldId id="546"/>
            <p14:sldId id="547"/>
            <p14:sldId id="548"/>
            <p14:sldId id="549"/>
            <p14:sldId id="313"/>
            <p14:sldId id="550"/>
            <p14:sldId id="554"/>
            <p14:sldId id="535"/>
            <p14:sldId id="258"/>
            <p14:sldId id="555"/>
            <p14:sldId id="553"/>
            <p14:sldId id="556"/>
            <p14:sldId id="557"/>
            <p14:sldId id="558"/>
            <p14:sldId id="559"/>
            <p14:sldId id="543"/>
            <p14:sldId id="551"/>
            <p14:sldId id="5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2A044-2276-4850-BEA6-081AA1CDCD4E}" v="338" dt="2025-01-15T00:00:43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7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El sharkay" userId="7e07b70405a65643" providerId="LiveId" clId="{9082A044-2276-4850-BEA6-081AA1CDCD4E}"/>
    <pc:docChg chg="custSel modSld modMainMaster">
      <pc:chgData name="Ahmed El sharkay" userId="7e07b70405a65643" providerId="LiveId" clId="{9082A044-2276-4850-BEA6-081AA1CDCD4E}" dt="2025-01-15T00:04:15.575" v="426" actId="403"/>
      <pc:docMkLst>
        <pc:docMk/>
      </pc:docMkLst>
      <pc:sldChg chg="mod setBg modClrScheme chgLayout">
        <pc:chgData name="Ahmed El sharkay" userId="7e07b70405a65643" providerId="LiveId" clId="{9082A044-2276-4850-BEA6-081AA1CDCD4E}" dt="2025-01-14T23:55:21.911" v="163"/>
        <pc:sldMkLst>
          <pc:docMk/>
          <pc:sldMk cId="0" sldId="256"/>
        </pc:sldMkLst>
      </pc:sldChg>
      <pc:sldChg chg="mod modClrScheme chgLayout">
        <pc:chgData name="Ahmed El sharkay" userId="7e07b70405a65643" providerId="LiveId" clId="{9082A044-2276-4850-BEA6-081AA1CDCD4E}" dt="2025-01-14T23:57:31.730" v="346" actId="700"/>
        <pc:sldMkLst>
          <pc:docMk/>
          <pc:sldMk cId="0" sldId="283"/>
        </pc:sldMkLst>
      </pc:sldChg>
      <pc:sldChg chg="mod modClrScheme chgLayout">
        <pc:chgData name="Ahmed El sharkay" userId="7e07b70405a65643" providerId="LiveId" clId="{9082A044-2276-4850-BEA6-081AA1CDCD4E}" dt="2025-01-14T23:57:39.287" v="347" actId="700"/>
        <pc:sldMkLst>
          <pc:docMk/>
          <pc:sldMk cId="0" sldId="284"/>
        </pc:sldMkLst>
      </pc:sldChg>
      <pc:sldChg chg="mod modClrScheme chgLayout">
        <pc:chgData name="Ahmed El sharkay" userId="7e07b70405a65643" providerId="LiveId" clId="{9082A044-2276-4850-BEA6-081AA1CDCD4E}" dt="2025-01-14T23:57:49.026" v="348" actId="700"/>
        <pc:sldMkLst>
          <pc:docMk/>
          <pc:sldMk cId="0" sldId="285"/>
        </pc:sldMkLst>
      </pc:sldChg>
      <pc:sldChg chg="mod modClrScheme chgLayout">
        <pc:chgData name="Ahmed El sharkay" userId="7e07b70405a65643" providerId="LiveId" clId="{9082A044-2276-4850-BEA6-081AA1CDCD4E}" dt="2025-01-14T23:57:57.015" v="349" actId="700"/>
        <pc:sldMkLst>
          <pc:docMk/>
          <pc:sldMk cId="0" sldId="286"/>
        </pc:sldMkLst>
      </pc:sldChg>
      <pc:sldChg chg="mod modClrScheme chgLayout">
        <pc:chgData name="Ahmed El sharkay" userId="7e07b70405a65643" providerId="LiveId" clId="{9082A044-2276-4850-BEA6-081AA1CDCD4E}" dt="2025-01-14T23:58:03.842" v="350" actId="700"/>
        <pc:sldMkLst>
          <pc:docMk/>
          <pc:sldMk cId="0" sldId="288"/>
        </pc:sldMkLst>
      </pc:sldChg>
      <pc:sldChg chg="modSp mod modClrScheme chgLayout">
        <pc:chgData name="Ahmed El sharkay" userId="7e07b70405a65643" providerId="LiveId" clId="{9082A044-2276-4850-BEA6-081AA1CDCD4E}" dt="2025-01-15T00:01:54.726" v="399" actId="1076"/>
        <pc:sldMkLst>
          <pc:docMk/>
          <pc:sldMk cId="0" sldId="289"/>
        </pc:sldMkLst>
        <pc:spChg chg="mod">
          <ac:chgData name="Ahmed El sharkay" userId="7e07b70405a65643" providerId="LiveId" clId="{9082A044-2276-4850-BEA6-081AA1CDCD4E}" dt="2025-01-15T00:01:48.469" v="397" actId="1076"/>
          <ac:spMkLst>
            <pc:docMk/>
            <pc:sldMk cId="0" sldId="289"/>
            <ac:spMk id="4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51.475" v="398" actId="1076"/>
          <ac:spMkLst>
            <pc:docMk/>
            <pc:sldMk cId="0" sldId="289"/>
            <ac:spMk id="7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54.726" v="399" actId="1076"/>
          <ac:spMkLst>
            <pc:docMk/>
            <pc:sldMk cId="0" sldId="289"/>
            <ac:spMk id="10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36.169" v="393" actId="1076"/>
          <ac:spMkLst>
            <pc:docMk/>
            <pc:sldMk cId="0" sldId="289"/>
            <ac:spMk id="13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41.794" v="395" actId="1076"/>
          <ac:spMkLst>
            <pc:docMk/>
            <pc:sldMk cId="0" sldId="289"/>
            <ac:spMk id="16" creationId="{00000000-0000-0000-0000-000000000000}"/>
          </ac:spMkLst>
        </pc:spChg>
        <pc:picChg chg="mod">
          <ac:chgData name="Ahmed El sharkay" userId="7e07b70405a65643" providerId="LiveId" clId="{9082A044-2276-4850-BEA6-081AA1CDCD4E}" dt="2025-01-15T00:01:27.567" v="391" actId="14100"/>
          <ac:picMkLst>
            <pc:docMk/>
            <pc:sldMk cId="0" sldId="289"/>
            <ac:picMk id="3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27.567" v="391" actId="14100"/>
          <ac:picMkLst>
            <pc:docMk/>
            <pc:sldMk cId="0" sldId="289"/>
            <ac:picMk id="6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27.567" v="391" actId="14100"/>
          <ac:picMkLst>
            <pc:docMk/>
            <pc:sldMk cId="0" sldId="289"/>
            <ac:picMk id="9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37.837" v="394" actId="1076"/>
          <ac:picMkLst>
            <pc:docMk/>
            <pc:sldMk cId="0" sldId="289"/>
            <ac:picMk id="12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44.395" v="396" actId="1076"/>
          <ac:picMkLst>
            <pc:docMk/>
            <pc:sldMk cId="0" sldId="289"/>
            <ac:picMk id="15" creationId="{00000000-0000-0000-0000-000000000000}"/>
          </ac:picMkLst>
        </pc:picChg>
      </pc:sldChg>
      <pc:sldChg chg="mod modClrScheme chgLayout">
        <pc:chgData name="Ahmed El sharkay" userId="7e07b70405a65643" providerId="LiveId" clId="{9082A044-2276-4850-BEA6-081AA1CDCD4E}" dt="2025-01-15T00:02:00.779" v="400" actId="700"/>
        <pc:sldMkLst>
          <pc:docMk/>
          <pc:sldMk cId="1276997793" sldId="290"/>
        </pc:sldMkLst>
      </pc:sldChg>
      <pc:sldChg chg="modSp mod modClrScheme chgLayout">
        <pc:chgData name="Ahmed El sharkay" userId="7e07b70405a65643" providerId="LiveId" clId="{9082A044-2276-4850-BEA6-081AA1CDCD4E}" dt="2025-01-15T00:04:15.575" v="426" actId="403"/>
        <pc:sldMkLst>
          <pc:docMk/>
          <pc:sldMk cId="3029808147" sldId="291"/>
        </pc:sldMkLst>
        <pc:spChg chg="mod">
          <ac:chgData name="Ahmed El sharkay" userId="7e07b70405a65643" providerId="LiveId" clId="{9082A044-2276-4850-BEA6-081AA1CDCD4E}" dt="2025-01-15T00:04:15.575" v="426" actId="403"/>
          <ac:spMkLst>
            <pc:docMk/>
            <pc:sldMk cId="3029808147" sldId="291"/>
            <ac:spMk id="2" creationId="{E6CADA81-7AF8-81D1-7DCF-607C974566CA}"/>
          </ac:spMkLst>
        </pc:spChg>
        <pc:spChg chg="mod">
          <ac:chgData name="Ahmed El sharkay" userId="7e07b70405a65643" providerId="LiveId" clId="{9082A044-2276-4850-BEA6-081AA1CDCD4E}" dt="2025-01-15T00:02:47.780" v="405" actId="20577"/>
          <ac:spMkLst>
            <pc:docMk/>
            <pc:sldMk cId="3029808147" sldId="291"/>
            <ac:spMk id="3" creationId="{A73C94B4-852C-2B62-8892-80180827DD35}"/>
          </ac:spMkLst>
        </pc:spChg>
        <pc:spChg chg="mod">
          <ac:chgData name="Ahmed El sharkay" userId="7e07b70405a65643" providerId="LiveId" clId="{9082A044-2276-4850-BEA6-081AA1CDCD4E}" dt="2025-01-15T00:03:53.889" v="422" actId="20577"/>
          <ac:spMkLst>
            <pc:docMk/>
            <pc:sldMk cId="3029808147" sldId="291"/>
            <ac:spMk id="12" creationId="{E0DF7A16-C274-4513-49AC-584BF79875A9}"/>
          </ac:spMkLst>
        </pc:spChg>
        <pc:spChg chg="mod">
          <ac:chgData name="Ahmed El sharkay" userId="7e07b70405a65643" providerId="LiveId" clId="{9082A044-2276-4850-BEA6-081AA1CDCD4E}" dt="2025-01-15T00:03:35.901" v="418" actId="5793"/>
          <ac:spMkLst>
            <pc:docMk/>
            <pc:sldMk cId="3029808147" sldId="291"/>
            <ac:spMk id="13" creationId="{25ED58A7-94EF-DA65-A749-69618015330B}"/>
          </ac:spMkLst>
        </pc:spChg>
        <pc:picChg chg="mod">
          <ac:chgData name="Ahmed El sharkay" userId="7e07b70405a65643" providerId="LiveId" clId="{9082A044-2276-4850-BEA6-081AA1CDCD4E}" dt="2025-01-15T00:04:01.365" v="424" actId="1076"/>
          <ac:picMkLst>
            <pc:docMk/>
            <pc:sldMk cId="3029808147" sldId="291"/>
            <ac:picMk id="10" creationId="{C07A29BB-B3D4-2C90-AEA2-BA85B4EE6E93}"/>
          </ac:picMkLst>
        </pc:picChg>
      </pc:sldChg>
      <pc:sldChg chg="mod setBg modClrScheme chgLayout">
        <pc:chgData name="Ahmed El sharkay" userId="7e07b70405a65643" providerId="LiveId" clId="{9082A044-2276-4850-BEA6-081AA1CDCD4E}" dt="2025-01-14T23:55:46.833" v="170" actId="700"/>
        <pc:sldMkLst>
          <pc:docMk/>
          <pc:sldMk cId="2430141950" sldId="303"/>
        </pc:sldMkLst>
      </pc:sldChg>
      <pc:sldChg chg="mod modClrScheme chgLayout">
        <pc:chgData name="Ahmed El sharkay" userId="7e07b70405a65643" providerId="LiveId" clId="{9082A044-2276-4850-BEA6-081AA1CDCD4E}" dt="2025-01-14T23:58:12.385" v="351" actId="700"/>
        <pc:sldMkLst>
          <pc:docMk/>
          <pc:sldMk cId="0" sldId="307"/>
        </pc:sldMkLst>
      </pc:sldChg>
      <pc:sldChg chg="setBg">
        <pc:chgData name="Ahmed El sharkay" userId="7e07b70405a65643" providerId="LiveId" clId="{9082A044-2276-4850-BEA6-081AA1CDCD4E}" dt="2025-01-14T23:52:51.545" v="18"/>
        <pc:sldMkLst>
          <pc:docMk/>
          <pc:sldMk cId="2497079958" sldId="313"/>
        </pc:sldMkLst>
      </pc:sldChg>
      <pc:sldChg chg="mod modClrScheme chgLayout">
        <pc:chgData name="Ahmed El sharkay" userId="7e07b70405a65643" providerId="LiveId" clId="{9082A044-2276-4850-BEA6-081AA1CDCD4E}" dt="2025-01-14T23:57:21.903" v="345" actId="700"/>
        <pc:sldMkLst>
          <pc:docMk/>
          <pc:sldMk cId="1236793057" sldId="318"/>
        </pc:sldMkLst>
      </pc:sldChg>
      <pc:sldChg chg="modSp">
        <pc:chgData name="Ahmed El sharkay" userId="7e07b70405a65643" providerId="LiveId" clId="{9082A044-2276-4850-BEA6-081AA1CDCD4E}" dt="2025-01-14T23:46:52.650" v="5" actId="20577"/>
        <pc:sldMkLst>
          <pc:docMk/>
          <pc:sldMk cId="2366366944" sldId="505"/>
        </pc:sldMkLst>
        <pc:spChg chg="mod">
          <ac:chgData name="Ahmed El sharkay" userId="7e07b70405a65643" providerId="LiveId" clId="{9082A044-2276-4850-BEA6-081AA1CDCD4E}" dt="2025-01-14T23:46:52.650" v="5" actId="20577"/>
          <ac:spMkLst>
            <pc:docMk/>
            <pc:sldMk cId="2366366944" sldId="505"/>
            <ac:spMk id="29" creationId="{27EC54B2-1856-D926-7B2E-9A7B806ECD26}"/>
          </ac:spMkLst>
        </pc:spChg>
      </pc:sldChg>
      <pc:sldChg chg="mod modClrScheme chgLayout">
        <pc:chgData name="Ahmed El sharkay" userId="7e07b70405a65643" providerId="LiveId" clId="{9082A044-2276-4850-BEA6-081AA1CDCD4E}" dt="2025-01-14T23:56:23.261" v="172" actId="700"/>
        <pc:sldMkLst>
          <pc:docMk/>
          <pc:sldMk cId="1672808372" sldId="539"/>
        </pc:sldMkLst>
      </pc:sldChg>
      <pc:sldChg chg="mod modClrScheme chgLayout">
        <pc:chgData name="Ahmed El sharkay" userId="7e07b70405a65643" providerId="LiveId" clId="{9082A044-2276-4850-BEA6-081AA1CDCD4E}" dt="2025-01-14T23:58:18.709" v="352" actId="700"/>
        <pc:sldMkLst>
          <pc:docMk/>
          <pc:sldMk cId="4008366182" sldId="540"/>
        </pc:sldMkLst>
      </pc:sldChg>
      <pc:sldChg chg="modSp mod setBg modClrScheme chgLayout">
        <pc:chgData name="Ahmed El sharkay" userId="7e07b70405a65643" providerId="LiveId" clId="{9082A044-2276-4850-BEA6-081AA1CDCD4E}" dt="2025-01-14T23:57:00.440" v="344"/>
        <pc:sldMkLst>
          <pc:docMk/>
          <pc:sldMk cId="891347540" sldId="552"/>
        </pc:sldMkLst>
        <pc:spChg chg="mod">
          <ac:chgData name="Ahmed El sharkay" userId="7e07b70405a65643" providerId="LiveId" clId="{9082A044-2276-4850-BEA6-081AA1CDCD4E}" dt="2025-01-14T23:51:51.065" v="15" actId="1076"/>
          <ac:spMkLst>
            <pc:docMk/>
            <pc:sldMk cId="891347540" sldId="552"/>
            <ac:spMk id="39" creationId="{6CDB395A-6B6D-17C9-8F1A-41717329A38E}"/>
          </ac:spMkLst>
        </pc:spChg>
      </pc:sldChg>
      <pc:sldMasterChg chg="setBg modSldLayout">
        <pc:chgData name="Ahmed El sharkay" userId="7e07b70405a65643" providerId="LiveId" clId="{9082A044-2276-4850-BEA6-081AA1CDCD4E}" dt="2025-01-14T23:55:42.241" v="169"/>
        <pc:sldMasterMkLst>
          <pc:docMk/>
          <pc:sldMasterMk cId="0" sldId="2147483648"/>
        </pc:sldMasterMkLst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8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9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0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1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2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3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4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5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6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369935103" sldId="2147483677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1009121059" sldId="2147483678"/>
          </pc:sldLayoutMkLst>
        </pc:sldLayoutChg>
      </pc:sldMasterChg>
    </pc:docChg>
  </pc:docChgLst>
  <pc:docChgLst>
    <pc:chgData name="Ahmed El sharkay" userId="7e07b70405a65643" providerId="LiveId" clId="{FCD2DC97-8930-4954-A835-1E2A3EE02BC3}"/>
    <pc:docChg chg="modSld">
      <pc:chgData name="Ahmed El sharkay" userId="7e07b70405a65643" providerId="LiveId" clId="{FCD2DC97-8930-4954-A835-1E2A3EE02BC3}" dt="2024-12-14T19:45:58.643" v="93"/>
      <pc:docMkLst>
        <pc:docMk/>
      </pc:docMkLst>
      <pc:sldChg chg="addSp modSp mod modAnim">
        <pc:chgData name="Ahmed El sharkay" userId="7e07b70405a65643" providerId="LiveId" clId="{FCD2DC97-8930-4954-A835-1E2A3EE02BC3}" dt="2024-12-14T19:45:58.643" v="93"/>
        <pc:sldMkLst>
          <pc:docMk/>
          <pc:sldMk cId="1826747522" sldId="535"/>
        </pc:sldMkLst>
      </pc:sldChg>
    </pc:docChg>
  </pc:docChgLst>
  <pc:docChgLst>
    <pc:chgData name="Ahmed El sharkay" userId="7e07b70405a65643" providerId="LiveId" clId="{F43BE218-8038-4395-ADB8-F0172DB1A016}"/>
    <pc:docChg chg="addSld modSld">
      <pc:chgData name="Ahmed El sharkay" userId="7e07b70405a65643" providerId="LiveId" clId="{F43BE218-8038-4395-ADB8-F0172DB1A016}" dt="2024-12-14T19:56:52.134" v="5"/>
      <pc:docMkLst>
        <pc:docMk/>
      </pc:docMkLst>
      <pc:sldChg chg="add">
        <pc:chgData name="Ahmed El sharkay" userId="7e07b70405a65643" providerId="LiveId" clId="{F43BE218-8038-4395-ADB8-F0172DB1A016}" dt="2024-12-14T19:54:03.437" v="0"/>
        <pc:sldMkLst>
          <pc:docMk/>
          <pc:sldMk cId="1677924182" sldId="317"/>
        </pc:sldMkLst>
      </pc:sldChg>
      <pc:sldChg chg="add">
        <pc:chgData name="Ahmed El sharkay" userId="7e07b70405a65643" providerId="LiveId" clId="{F43BE218-8038-4395-ADB8-F0172DB1A016}" dt="2024-12-14T19:54:03.437" v="0"/>
        <pc:sldMkLst>
          <pc:docMk/>
          <pc:sldMk cId="1236793057" sldId="318"/>
        </pc:sldMkLst>
      </pc:sldChg>
      <pc:sldChg chg="add">
        <pc:chgData name="Ahmed El sharkay" userId="7e07b70405a65643" providerId="LiveId" clId="{F43BE218-8038-4395-ADB8-F0172DB1A016}" dt="2024-12-14T19:54:03.437" v="0"/>
        <pc:sldMkLst>
          <pc:docMk/>
          <pc:sldMk cId="172933706" sldId="319"/>
        </pc:sldMkLst>
      </pc:sldChg>
      <pc:sldChg chg="add">
        <pc:chgData name="Ahmed El sharkay" userId="7e07b70405a65643" providerId="LiveId" clId="{F43BE218-8038-4395-ADB8-F0172DB1A016}" dt="2024-12-14T19:54:55.735" v="1"/>
        <pc:sldMkLst>
          <pc:docMk/>
          <pc:sldMk cId="831146941" sldId="320"/>
        </pc:sldMkLst>
      </pc:sldChg>
      <pc:sldChg chg="add">
        <pc:chgData name="Ahmed El sharkay" userId="7e07b70405a65643" providerId="LiveId" clId="{F43BE218-8038-4395-ADB8-F0172DB1A016}" dt="2024-12-14T19:55:42.796" v="2"/>
        <pc:sldMkLst>
          <pc:docMk/>
          <pc:sldMk cId="3959905904" sldId="321"/>
        </pc:sldMkLst>
      </pc:sldChg>
      <pc:sldChg chg="add">
        <pc:chgData name="Ahmed El sharkay" userId="7e07b70405a65643" providerId="LiveId" clId="{F43BE218-8038-4395-ADB8-F0172DB1A016}" dt="2024-12-14T19:56:02.966" v="3"/>
        <pc:sldMkLst>
          <pc:docMk/>
          <pc:sldMk cId="4111194850" sldId="322"/>
        </pc:sldMkLst>
      </pc:sldChg>
      <pc:sldChg chg="add">
        <pc:chgData name="Ahmed El sharkay" userId="7e07b70405a65643" providerId="LiveId" clId="{F43BE218-8038-4395-ADB8-F0172DB1A016}" dt="2024-12-14T19:56:24.325" v="4"/>
        <pc:sldMkLst>
          <pc:docMk/>
          <pc:sldMk cId="791304318" sldId="323"/>
        </pc:sldMkLst>
      </pc:sldChg>
      <pc:sldChg chg="add">
        <pc:chgData name="Ahmed El sharkay" userId="7e07b70405a65643" providerId="LiveId" clId="{F43BE218-8038-4395-ADB8-F0172DB1A016}" dt="2024-12-14T19:56:52.134" v="5"/>
        <pc:sldMkLst>
          <pc:docMk/>
          <pc:sldMk cId="2421373426" sldId="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738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93C8-33D6-4768-C78A-33877798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9B186-8751-A9B6-FD5C-DE3695FBB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9CCFD-DF01-9463-D905-71FDF5B69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6A753-A029-EF19-05B5-B0109A1CE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40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EE21-A842-85E0-6CEC-D72417D5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6208B-01C8-1777-13D1-90FEF7BA9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3396B-18A7-EFFC-7F95-5EEC0F34B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0B99A-941C-4FA7-0592-8C41E5DCB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92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BE70-E5CE-9F4B-41DE-82C051A74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7A50-36E5-8D9E-DCB9-0A1709179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01E2C-D5EA-58BF-98BB-F7042DCB8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A4A4-267D-8601-1216-C8DDE86AD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8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E9136-804C-C76F-0B5F-1EE3191FF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1D1C6-A327-E64A-9C30-7EEF1104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54643-10D0-066E-1F68-04666D540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2215-D0E6-4D15-0DB2-377BB9C97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0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1772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6466F-C24A-3AAB-F375-CDC4BECC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2807-3837-4800-B443-048E3A7E0C1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44F02-0B99-0D32-FDB4-3D46380B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7C8A7-709A-6F44-0949-27AA23DF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BC37-D833-406B-A27D-973A2C53F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Relationship Id="rId5" Type="http://schemas.microsoft.com/office/2007/relationships/hdphoto" Target="../media/hdphoto2.wdp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44" y="171485"/>
            <a:ext cx="8251370" cy="50139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5167" y="5914991"/>
            <a:ext cx="10883627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indent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Predicting Cerebrovascular stroke disease related to Heart Disease.</a:t>
            </a:r>
          </a:p>
        </p:txBody>
      </p:sp>
      <p:sp>
        <p:nvSpPr>
          <p:cNvPr id="4" name="Text 1"/>
          <p:cNvSpPr/>
          <p:nvPr/>
        </p:nvSpPr>
        <p:spPr>
          <a:xfrm>
            <a:off x="575310" y="7015196"/>
            <a:ext cx="1347978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Supervised by:   Dr. Hussam </a:t>
            </a:r>
            <a:r>
              <a:rPr lang="en-US" sz="28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Elbehiery</a:t>
            </a: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800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B82D5094-5BC6-57AA-2C75-A16BDE200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794" y="171486"/>
            <a:ext cx="2143125" cy="174440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 descr="A logo for a computer company&#10;&#10;Description automatically generated">
            <a:extLst>
              <a:ext uri="{FF2B5EF4-FFF2-40B4-BE49-F238E27FC236}">
                <a16:creationId xmlns:a16="http://schemas.microsoft.com/office/drawing/2014/main" id="{D7297D10-2B4F-9AB3-A86C-85553D65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1" y="171486"/>
            <a:ext cx="2399620" cy="174440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9639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Overview: Unique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32597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82301" y="3632597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Portable and Cost-Effective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4480084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accessibility and affordability.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632597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836235" y="3632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AI-Driven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4128135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personalized health monitoring.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754648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82301" y="5754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82301" y="6250186"/>
            <a:ext cx="681037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Hardware and software work together flawlessly.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7858244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Workflow: Step-by-Step Process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2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315015" y="219991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220724" y="2057876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67457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Sensors Capture Data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Heart rate, blood oxygen, and heart activity are measured and turned into digital signals.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406" y="331410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20724" y="317206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540948" y="3050858"/>
            <a:ext cx="285904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Processes Data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540948" y="3512225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Arduino receives the data, cleans it up, does calculations, and prepares it for sending.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15015" y="431696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220724" y="4174927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2401491" y="4053721"/>
            <a:ext cx="3687961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Transmission and Display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9978" y="451508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data shows up on the screen and is sent wirelessly to your phone app.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406" y="5319832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20724" y="5177790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540948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 Display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540948" y="5517952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displays the analysis results from the AI model.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315015" y="632269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220724" y="618065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467457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Storage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79978" y="652081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saves your data for later use.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72A5-00BA-FE7C-C4A9-8D4ECA925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50C748F5-5CFE-8FAF-4DC6-1DA7221B03C0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B5D58871-B561-04D5-1C47-911338FF7AF4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188FE569-CE34-62EB-A84B-54AE9AA5525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6447D781-A95E-2645-1337-8FBD3712787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2E3A7DA8-DB87-6B24-DA68-11FDD06ED28B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EDDE3D70-5729-EFCF-8FBF-B09487327785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6AAD5524-9503-9229-502F-CBB399609E6D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F94EAEEA-C5E7-111C-7C8D-7234A024E334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CC44B753-5767-6BB9-50D8-435A3E421E70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ED5D7154-E145-773B-1998-532CFEACF736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590419E8-60A1-037B-3C49-D6C6F156CEAC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E5D4C35D-48CE-BCFC-6CB1-4F0DE054125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F66C23F0-FC50-4BE0-526D-9A6EFDACEE23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2E454AA0-78EE-75DA-761A-B137058B9AC7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9A28FE5A-A138-AB06-7511-090398F604E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E8BBEB6D-351C-9A43-B79D-FDE68B4F6F8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55D7D8A-EA83-EE99-3E97-4CD4020B3C7C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A9AE048A-4F1E-6F89-9297-5FE61D6DF1B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C19024-40E1-01A2-A418-EABB1F2EE1E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D62A5E95-19DD-0393-3B78-2DF7F8FE09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6AAFD83-1732-0D5B-93AA-6F7EBDCA49A7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AD5F22A2-EFA8-E07E-AAD3-1BFD94F76143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03E120E5-BE4C-D2B8-F8E1-4067C192B998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392A7185-D6DC-DE3C-E2B1-ED24EA9F20C7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02C836DA-CC7E-A394-0454-F42B2072CA99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820EFFB0-844E-B697-5F6F-B5B034332C43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B1F63782-5D1A-9985-BCA3-08BB20FC414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0EDCB020-13F2-714D-3D0A-4A21CED4407A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86589994-A49A-716D-4CB6-F5AF4344BA00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2D684358-5D98-90B1-423F-A4F7B3C7EE81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BE7C569A-D32D-C14A-A473-4F9AFACCCDD7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1487218A-A818-A97F-187C-481C87E8953F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BBEB2F7-5C8E-E9D1-6CAD-E8C7835A502A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0699562-5756-DF06-9E5F-7E05B48D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DC74C3CB-80C0-ACB0-81F8-B9BF41651410}"/>
              </a:ext>
            </a:extLst>
          </p:cNvPr>
          <p:cNvGrpSpPr/>
          <p:nvPr/>
        </p:nvGrpSpPr>
        <p:grpSpPr>
          <a:xfrm>
            <a:off x="6740470" y="3177185"/>
            <a:ext cx="6287833" cy="1214418"/>
            <a:chOff x="2241442" y="-1402892"/>
            <a:chExt cx="5664363" cy="1097730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BBFEBF3-B5D8-486A-3BC0-B84915CF9E8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88A9FB57-BA67-5A22-AF5D-4D9C5DC12591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4B3CA457-7D65-D89F-F657-CE76472A5F29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AF2A0DC-AF8E-AE0A-994F-FEFF1801EF5D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C676E3D0-1D75-DC12-9216-4807EE412713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08655B7C-D81D-02F6-E561-F9210B302E77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6AEB89B3-E7B3-C623-0EDE-14DC1C1CD0EF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31032DAF-08FE-4CB2-BF7E-C3B5704F5B4F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D0DFEA31-DD47-D8E4-565A-B74053D91455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165189D7-303B-D0E1-F0F2-CB0BC6A4ECA9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D0187BF9-C8A2-0D36-1865-93B6F29F68B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1951378A-78C3-ABAC-C63F-F1D78FD5B3D4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69F4BBFA-1857-F172-162C-C8AD265317A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96192145-D5FE-51E1-2857-F5E56DB332D6}"/>
              </a:ext>
            </a:extLst>
          </p:cNvPr>
          <p:cNvSpPr/>
          <p:nvPr/>
        </p:nvSpPr>
        <p:spPr>
          <a:xfrm>
            <a:off x="6781819" y="4599847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85C1AF8D-B20D-4C6A-7F7B-581F5B6E4F92}"/>
              </a:ext>
            </a:extLst>
          </p:cNvPr>
          <p:cNvSpPr/>
          <p:nvPr/>
        </p:nvSpPr>
        <p:spPr>
          <a:xfrm>
            <a:off x="6139151" y="440451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805BA1EB-A7C4-C339-AF7F-E13854C6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754005"/>
            <a:ext cx="605972" cy="605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57380CA6-4EBC-279E-9C7E-A4853F97F566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25AB5EA3-EC74-4C17-16A1-BB20F15297AE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1E909FA5-A109-009F-2511-A3FC8511D8AB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23BF5EE7-3ABB-4AC2-83B2-2417624444A0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DCEB8934-54AA-3D3B-F231-36CDA0477C8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C7756E4D-DE66-D233-5C18-DEC8665D1EE8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F9B6C1A8-6DB6-09F3-4DD7-6A7574D5D326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E30A8436-1618-4F7C-09E9-37316B8E2B3D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226EAAF9-70C3-35F3-B77A-49B84AC6D3F9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ED50BCCF-FBD9-6A47-C5E5-BCEBB4063F65}"/>
              </a:ext>
            </a:extLst>
          </p:cNvPr>
          <p:cNvSpPr/>
          <p:nvPr/>
        </p:nvSpPr>
        <p:spPr>
          <a:xfrm>
            <a:off x="6695362" y="584012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9665B87-275A-9DBA-20FA-6BC7A86E7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20F796B5-FC92-BAA8-60C7-3B36249838F3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40" name="Flowchart: Delay 3">
            <a:extLst>
              <a:ext uri="{FF2B5EF4-FFF2-40B4-BE49-F238E27FC236}">
                <a16:creationId xmlns:a16="http://schemas.microsoft.com/office/drawing/2014/main" id="{7A3080BD-A0DF-90E8-E16E-49B540C6F9DA}"/>
              </a:ext>
            </a:extLst>
          </p:cNvPr>
          <p:cNvSpPr/>
          <p:nvPr/>
        </p:nvSpPr>
        <p:spPr>
          <a:xfrm rot="10800000">
            <a:off x="13345173" y="3197676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FA39364C-F9B0-75B0-3BFE-2BEFB194C6C7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5E63A304-47C5-ECEB-6934-99707669996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21B467A-6181-AA7D-5010-1C81B0533507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C868E050-A783-8D27-5961-50B13CD06F0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E826165C-65B9-F3C7-1EAF-524D1CD05E98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C07B3641-D078-20D1-E3DA-0D911B3E387D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B182AB04-E5F8-2C3E-8634-78D37952347F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295BC635-87B3-4ECE-09AF-5B57676A59AA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9317ED96-5D19-891E-FEA4-1030D12BAAFF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123C00CF-377F-A09D-11E1-DC6294CC272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1CE40B03-138F-C966-A835-AB19E76E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1E16018-AE61-95EC-6EB0-CF1CBE9B69A5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6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972" y="569595"/>
            <a:ext cx="7275314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Detailed Components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01" y="1665804"/>
            <a:ext cx="3699063" cy="2286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7816" y="4327851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Nano 33 IoT</a:t>
            </a:r>
            <a:endParaRPr lang="en-US" sz="2400" b="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367" y="1665804"/>
            <a:ext cx="3698910" cy="2286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28436" y="4212714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MAX30102 Sensor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888" y="1513142"/>
            <a:ext cx="3698910" cy="2286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9453" y="4122524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ECG Sensor</a:t>
            </a: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614" y="4880028"/>
            <a:ext cx="3698913" cy="2286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65526" y="7370272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OLED Display</a:t>
            </a: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057" y="4952713"/>
            <a:ext cx="3699063" cy="2286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050030" y="7500713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Buzzer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AB4D-12A0-AF0A-6646-2BAE5AA0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9700ED-7F3D-4DDF-CA14-1C71C28923E2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/>
              <a:t>Arduino Nano 33 IoT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F698B6D-0FCC-EB25-A7FF-D498D480EB42}"/>
              </a:ext>
            </a:extLst>
          </p:cNvPr>
          <p:cNvSpPr/>
          <p:nvPr/>
        </p:nvSpPr>
        <p:spPr>
          <a:xfrm>
            <a:off x="1027295" y="2142007"/>
            <a:ext cx="9744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A small, powerful microcontroller board designed for IoT (Internet of Things) applications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2000" dirty="0"/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19DD8B2-0171-50AF-9537-8A76E54083F4}"/>
              </a:ext>
            </a:extLst>
          </p:cNvPr>
          <p:cNvSpPr/>
          <p:nvPr/>
        </p:nvSpPr>
        <p:spPr>
          <a:xfrm>
            <a:off x="1205715" y="30971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/>
              <a:t>It has built-in Wi-Fi and Bluetooth, making it perfect for connecting devices wirelessly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1C3337-7BB0-0618-198D-00CE08466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36" y="4527394"/>
            <a:ext cx="8907118" cy="3255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20000"/>
                <a:lumOff val="8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6997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A824C-28D9-5659-A0DD-F6DEDBD9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CADA81-7AF8-81D1-7DCF-607C974566CA}"/>
              </a:ext>
            </a:extLst>
          </p:cNvPr>
          <p:cNvSpPr/>
          <p:nvPr/>
        </p:nvSpPr>
        <p:spPr>
          <a:xfrm>
            <a:off x="638611" y="5831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/>
              <a:t>MAX30102 Sensor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73C94B4-852C-2B62-8892-80180827DD35}"/>
              </a:ext>
            </a:extLst>
          </p:cNvPr>
          <p:cNvSpPr/>
          <p:nvPr/>
        </p:nvSpPr>
        <p:spPr>
          <a:xfrm>
            <a:off x="681607" y="2333519"/>
            <a:ext cx="8383371" cy="84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</a:t>
            </a:r>
            <a:r>
              <a:rPr lang="en-US" sz="3200" dirty="0"/>
              <a:t>A biometric sensor used to measure </a:t>
            </a:r>
          </a:p>
          <a:p>
            <a:pPr algn="l">
              <a:lnSpc>
                <a:spcPts val="3000"/>
              </a:lnSpc>
              <a:buSzPct val="100000"/>
            </a:pPr>
            <a:r>
              <a:rPr lang="en-US" sz="3200" dirty="0"/>
              <a:t>heart rate and blood oxygen levels (SpO2).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pic>
        <p:nvPicPr>
          <p:cNvPr id="10" name="Picture 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07A29BB-B3D4-2C90-AEA2-BA85B4EE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898" y="929189"/>
            <a:ext cx="6443724" cy="3052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E0DF7A16-C274-4513-49AC-584BF79875A9}"/>
              </a:ext>
            </a:extLst>
          </p:cNvPr>
          <p:cNvSpPr/>
          <p:nvPr/>
        </p:nvSpPr>
        <p:spPr>
          <a:xfrm>
            <a:off x="612626" y="3503756"/>
            <a:ext cx="12844822" cy="1677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/>
              <a:t>Heart Rate (Pulse)</a:t>
            </a:r>
            <a:r>
              <a:rPr lang="en-US" sz="32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normal resting heart rate for a healthy adult ranges between</a:t>
            </a:r>
          </a:p>
          <a:p>
            <a:r>
              <a:rPr lang="en-US" sz="2800" dirty="0"/>
              <a:t> </a:t>
            </a:r>
            <a:r>
              <a:rPr lang="en-US" sz="2800" b="1" dirty="0"/>
              <a:t>60 to 100 beats per minute (BPM)</a:t>
            </a:r>
            <a:r>
              <a:rPr lang="en-US" sz="2800" dirty="0"/>
              <a:t>.</a:t>
            </a:r>
          </a:p>
          <a:p>
            <a:pPr algn="l">
              <a:lnSpc>
                <a:spcPts val="3000"/>
              </a:lnSpc>
              <a:buSzPct val="100000"/>
            </a:pPr>
            <a:endParaRPr lang="ar-EG" sz="20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25ED58A7-94EF-DA65-A749-69618015330B}"/>
              </a:ext>
            </a:extLst>
          </p:cNvPr>
          <p:cNvSpPr/>
          <p:nvPr/>
        </p:nvSpPr>
        <p:spPr>
          <a:xfrm>
            <a:off x="502496" y="5388299"/>
            <a:ext cx="13515278" cy="194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/>
              <a:t>Oxygen Saturation (SpO2)</a:t>
            </a:r>
            <a:r>
              <a:rPr lang="en-US" sz="32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normal oxygen saturation level for a healthy individual </a:t>
            </a:r>
          </a:p>
          <a:p>
            <a:r>
              <a:rPr lang="en-US" sz="3200" dirty="0"/>
              <a:t>is typically </a:t>
            </a:r>
            <a:r>
              <a:rPr lang="en-US" sz="3200" b="1" dirty="0"/>
              <a:t>95% to 100%</a:t>
            </a:r>
            <a:r>
              <a:rPr lang="en-US" sz="3200" dirty="0"/>
              <a:t>.</a:t>
            </a:r>
          </a:p>
          <a:p>
            <a:endParaRPr lang="en-US" sz="24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3029808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AF78E-1BBE-9CE7-C1DD-98603764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FCD33D-417B-BCA9-8D3F-2A01D537D49D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/>
              <a:t>ECG Sensor (e.g., AD8232)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F529930-7F81-61A0-A116-4E3BC48B1BCA}"/>
              </a:ext>
            </a:extLst>
          </p:cNvPr>
          <p:cNvSpPr/>
          <p:nvPr/>
        </p:nvSpPr>
        <p:spPr>
          <a:xfrm>
            <a:off x="1027295" y="2142007"/>
            <a:ext cx="9744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A sensor designed to capture electrical activity from the skin or body (such as ECG or muscle signals).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281F9-8B0A-C08E-74EB-5DB5DF80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69" y="3412477"/>
            <a:ext cx="10387584" cy="36043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1">
                <a:lumMod val="20000"/>
                <a:lumOff val="8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9561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6EBB-2BB3-CC9B-46A9-D7D72B77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06E154-9B40-7D51-F83B-D5D66AF41C36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/>
              <a:t>OLED Display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D2A0C73-4EF1-B2C8-0820-BFC45386A347}"/>
              </a:ext>
            </a:extLst>
          </p:cNvPr>
          <p:cNvSpPr/>
          <p:nvPr/>
        </p:nvSpPr>
        <p:spPr>
          <a:xfrm>
            <a:off x="1128920" y="1884449"/>
            <a:ext cx="12954952" cy="173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20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/>
              <a:t>Displays heart rate and oxygen levels in real time.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dirty="0"/>
              <a:t>Display the data coming from the ECG sensor.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pic>
        <p:nvPicPr>
          <p:cNvPr id="7" name="Picture 6" descr="A small electronic device with a screen&#10;&#10;Description automatically generated">
            <a:extLst>
              <a:ext uri="{FF2B5EF4-FFF2-40B4-BE49-F238E27FC236}">
                <a16:creationId xmlns:a16="http://schemas.microsoft.com/office/drawing/2014/main" id="{2DCD3D50-2AFE-F0FD-9D0C-DAB1498A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337" y="1013820"/>
            <a:ext cx="3813598" cy="3004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C26CF-A1EC-AF80-7A23-BA1CB72ED229}"/>
              </a:ext>
            </a:extLst>
          </p:cNvPr>
          <p:cNvSpPr txBox="1"/>
          <p:nvPr/>
        </p:nvSpPr>
        <p:spPr>
          <a:xfrm>
            <a:off x="1027295" y="5519904"/>
            <a:ext cx="74698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Buzzer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65864-C383-7157-985E-1ECCDD8E6BB8}"/>
              </a:ext>
            </a:extLst>
          </p:cNvPr>
          <p:cNvSpPr txBox="1"/>
          <p:nvPr/>
        </p:nvSpPr>
        <p:spPr>
          <a:xfrm>
            <a:off x="1494263" y="651721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small electronic component that produces an audible sound.</a:t>
            </a:r>
          </a:p>
        </p:txBody>
      </p:sp>
      <p:pic>
        <p:nvPicPr>
          <p:cNvPr id="17" name="Picture 16" descr="A black round object with red wire&#10;&#10;Description automatically generated">
            <a:extLst>
              <a:ext uri="{FF2B5EF4-FFF2-40B4-BE49-F238E27FC236}">
                <a16:creationId xmlns:a16="http://schemas.microsoft.com/office/drawing/2014/main" id="{1D31824A-C144-9F91-14B7-1546945F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258" y="5423661"/>
            <a:ext cx="3115755" cy="1731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63368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EC753-5C2F-CD1C-A8A8-7A7EABC9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B1D3EA44-CB8D-B8D0-E1F9-1609498ACA54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87FB62A1-1632-331D-B474-AE73D869BC42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8FFD267D-77F3-6042-4B06-920352BE531F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7185D93B-7B65-B8DB-B784-2D5C4571BD2D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B743C9DB-1578-C70A-C19B-66C3FAD3181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4989A08-CCB6-7317-39E6-8D125391D15A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6209361-994B-B804-A920-E83E7A9FA1D3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217B763-A3EE-663F-BC4E-977408C923A5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17694B3-E0A4-C33A-5613-225CB0D51C96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B13FF4B9-45BF-A942-20AD-0705FBDB5B42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6C475E0-6424-CE68-95E0-7DD891BFE4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1DC5BC74-7710-DAE7-692C-796BC6C73AF6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879BEF44-6F77-9550-189F-747D722EA87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EFF5AA99-615E-E3B5-A946-78D02F6241B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B5B5356D-FBBC-0243-6F8C-A8AD755432EF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39985ECD-F042-93E7-0C65-C0B14878A9BA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DE8E1A06-6E29-7DE3-1688-07E545528CD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1308D1-4398-E0F3-405D-75F1B53480D3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287B7DD6-CBBD-1483-3C39-FAE7BD72736B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4805852A-5B0F-F6CC-313C-1B82A602903C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FD3437-A6F6-60CF-823E-DEF6010CB3E0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68DC8190-C7EB-14B0-ECA3-4E3350F8F9F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48953B5C-ADBE-6698-AA37-DC1312FAD46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6AAC79F-C551-4B21-5167-77E5399E4BB9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C507770-3B7A-6D4B-9591-D6A50ABC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F8CC29D-9E53-72E4-6DFC-9F9DBD1949E2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A35EC972-7371-5197-94BC-E4D37C38F99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BA93A9FB-2E03-64C8-A5D9-000C975FCB06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D5D22756-8531-7A96-42FE-B9EC61C2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872789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84B0BB5D-E505-6860-6C10-DEC4DD8338F4}"/>
              </a:ext>
            </a:extLst>
          </p:cNvPr>
          <p:cNvSpPr/>
          <p:nvPr/>
        </p:nvSpPr>
        <p:spPr>
          <a:xfrm>
            <a:off x="7358835" y="6103843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92E82776-AA85-026A-B0C8-02A812527847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452FD18D-C9FD-EF8A-2C3C-9E22EE68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FA6B024-8D05-8903-ADCB-4C5DC06BDEC4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65B772A8-B16A-CD16-E193-D81FB433F416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64DF109F-DD18-59C1-725F-0AFBE41FD81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BD229DBF-65CF-4375-DC41-DDD1DF47AB89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46538072-7587-DE2E-E3D7-2CBFDA16F3C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6A425BC6-D16C-8481-136D-027954874D9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278A751F-BC28-CD9E-5224-9344C896B83E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E567AD34-01D7-FA0C-F496-A575536431E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DF06E269-AA91-35B7-E774-3C05557A1416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D86DA3E-7AEE-594F-E933-C65A2C4754E0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F5EAE30D-C05D-8FF5-3507-FCECC155C70D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7749546F-926F-BCD6-0638-CB97847C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5C70A14-4D9D-678F-473D-8231C37E96FD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Delay 1">
            <a:extLst>
              <a:ext uri="{FF2B5EF4-FFF2-40B4-BE49-F238E27FC236}">
                <a16:creationId xmlns:a16="http://schemas.microsoft.com/office/drawing/2014/main" id="{D5F0761E-1547-63CB-4FD8-B04716378B31}"/>
              </a:ext>
            </a:extLst>
          </p:cNvPr>
          <p:cNvSpPr/>
          <p:nvPr/>
        </p:nvSpPr>
        <p:spPr>
          <a:xfrm rot="16200000">
            <a:off x="3880700" y="6398099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206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49" name="Flowchart: Delay 3">
            <a:extLst>
              <a:ext uri="{FF2B5EF4-FFF2-40B4-BE49-F238E27FC236}">
                <a16:creationId xmlns:a16="http://schemas.microsoft.com/office/drawing/2014/main" id="{A0727C3A-4644-D619-66F6-CA49C8219AF7}"/>
              </a:ext>
            </a:extLst>
          </p:cNvPr>
          <p:cNvSpPr/>
          <p:nvPr/>
        </p:nvSpPr>
        <p:spPr>
          <a:xfrm rot="10800000">
            <a:off x="13259538" y="3236155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C9AA3B1-7D27-0AAF-C67A-6C2A1DCFD02E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FFFFB4E3-5D96-79B8-FB1E-763461A0FF3C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DAC6784B-02BE-BBD2-D940-EB2C3EFCBCF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FF41C940-33B6-A31B-4FE3-FC1EA269A226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25F9883F-9CF0-4FE6-9FD0-668FD79286F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0462E509-B718-5F6E-0BE0-3656A8615336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4E4EDA44-3802-9960-4A9B-AE4D8D783183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3F261AD6-CD13-925B-F246-2FE1686CF432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81121AE-8602-3768-603C-07064E2EA2B1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AA394B7-D4E9-A262-C2A9-E0E23BFD39B8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27488F6B-BF2D-3BE6-F0E4-901C89F5FF4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EB37C210-917E-D277-527F-41CCFA8D7450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31AB8E41-74DF-DFE8-2F09-5EBEE6FD50F8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31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447"/>
            <a:ext cx="84971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Login &amp; Registration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5214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User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authentication protects user data.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65214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328"/>
            <a:ext cx="39179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Intuitive Account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Simple account creation and management.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65214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448"/>
            <a:ext cx="35619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Privacy and Data Protection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80986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protect user privacy and follow strict data protection rules.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F2BAE1-5C27-6BD8-4812-50661C438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062959"/>
              </p:ext>
            </p:extLst>
          </p:nvPr>
        </p:nvGraphicFramePr>
        <p:xfrm>
          <a:off x="1654629" y="1204686"/>
          <a:ext cx="11506200" cy="681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947">
                  <a:extLst>
                    <a:ext uri="{9D8B030D-6E8A-4147-A177-3AD203B41FA5}">
                      <a16:colId xmlns:a16="http://schemas.microsoft.com/office/drawing/2014/main" val="3268098916"/>
                    </a:ext>
                  </a:extLst>
                </a:gridCol>
                <a:gridCol w="4894253">
                  <a:extLst>
                    <a:ext uri="{9D8B030D-6E8A-4147-A177-3AD203B41FA5}">
                      <a16:colId xmlns:a16="http://schemas.microsoft.com/office/drawing/2014/main" val="3699777990"/>
                    </a:ext>
                  </a:extLst>
                </a:gridCol>
              </a:tblGrid>
              <a:tr h="75756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41380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Yasser EL </a:t>
                      </a:r>
                      <a:r>
                        <a:rPr lang="en-US" sz="3200" dirty="0" err="1"/>
                        <a:t>Sharkawy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6948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Ibrahim Ehab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3753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Mohamed Gad Al Mawla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2826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Ali </a:t>
                      </a:r>
                      <a:r>
                        <a:rPr lang="en-US" sz="3200" dirty="0" err="1"/>
                        <a:t>Ali</a:t>
                      </a:r>
                      <a:r>
                        <a:rPr lang="en-US" sz="3200" dirty="0"/>
                        <a:t> Abd </a:t>
                      </a:r>
                      <a:r>
                        <a:rPr lang="en-US" sz="3200" dirty="0" err="1"/>
                        <a:t>Elshafy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27693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Amr </a:t>
                      </a:r>
                      <a:r>
                        <a:rPr lang="en-US" sz="3200" dirty="0" err="1"/>
                        <a:t>Afte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Deghedy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34019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Arwaa</a:t>
                      </a:r>
                      <a:r>
                        <a:rPr lang="en-US" sz="3200" dirty="0"/>
                        <a:t> Mohamed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886182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Sohila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Wessam</a:t>
                      </a:r>
                      <a:r>
                        <a:rPr lang="en-US" sz="3200" dirty="0"/>
                        <a:t> Hamed </a:t>
                      </a:r>
                      <a:r>
                        <a:rPr lang="en-US" sz="3200" dirty="0" err="1"/>
                        <a:t>Refaie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47053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Afnan </a:t>
                      </a:r>
                      <a:r>
                        <a:rPr lang="en-US" sz="3200" dirty="0" err="1"/>
                        <a:t>Fekry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Moahmoud</a:t>
                      </a:r>
                      <a:r>
                        <a:rPr lang="en-US" sz="3200" dirty="0"/>
                        <a:t> Hammad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8088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12A222-8F13-C904-087B-180FAC44F0E7}"/>
              </a:ext>
            </a:extLst>
          </p:cNvPr>
          <p:cNvSpPr txBox="1"/>
          <p:nvPr/>
        </p:nvSpPr>
        <p:spPr>
          <a:xfrm>
            <a:off x="1545771" y="3813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Project’s Team</a:t>
            </a:r>
          </a:p>
        </p:txBody>
      </p:sp>
    </p:spTree>
    <p:extLst>
      <p:ext uri="{BB962C8B-B14F-4D97-AF65-F5344CB8AC3E}">
        <p14:creationId xmlns:p14="http://schemas.microsoft.com/office/powerpoint/2010/main" val="2430141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6216"/>
            <a:ext cx="60681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Homepage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88983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126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Central Hub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622244"/>
            <a:ext cx="296941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 access to all app features: data, history, communication.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3288983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126706"/>
            <a:ext cx="29695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Historical measurments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4974193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Displays HR, SpO2, ECG; color-coded alerts for concerns.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328898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126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Quick Access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4622244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One-tap access to chat and historical data.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3288983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126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User-Friendly Design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4622244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 navigation, clean interface for ease of use.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57964"/>
            <a:ext cx="84571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Profile Management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209931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95901" y="4209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Update Details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95901" y="4705469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Modify name, contact info, date of birth, and emergency contact.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4209931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893951" y="4209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Medical History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93951" y="4705469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Record past conditions, surgeries, allergies, and medications.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4209931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92001" y="4209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 App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92001" y="4705469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Configure notifications and reminders for health updates.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56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Chatbot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5333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Advice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0986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personalized medical advice and stroke prevention tips.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65333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NLP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80986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Powered by advanced NLP for accurate responses.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65333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5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24/7 Availability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81105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24/7 support.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69411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Mobile App: Measure Page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Bluetooth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to hardware for live measurements.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Video Tutorial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proper sensor placement and app navigation.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Manual Data Entry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blood pressure data for a comprehensive profile.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18D78-EC7A-06F3-2210-C4E938AB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9838BD90-45E3-520A-043F-724CBA658EFC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C6E70156-A5FF-C9E1-DC58-C33902593C31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A6824379-2AF8-EBE9-EF94-F9B0470FB81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934E8C99-61DD-AE34-B0C4-797F49DA4A7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4E392962-B3E5-5FDB-25F0-A0FE6E19B96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BAFBC12-1F35-D916-C9AC-0539A0DCE5E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05BC5C6-7C34-681E-7926-723AE6A8848F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B05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6E7130A6-FDBA-D3A6-F1A8-60E64AFAEA46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BECE15DF-E0EB-8C8F-13C9-59E07C15ADA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6F8C2BEF-9FD8-942C-AB74-116ABE682CDC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8F9CC2C-137B-30C2-68DA-70B96DB032A4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D6B34022-9032-6968-8FE4-E1F35FC5C70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341C9FF2-CF3F-FA66-053C-D52409FDF4E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12F50B69-933E-7F18-2873-32032137138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4BD658E8-7578-262A-D74B-C4D09E1CDE45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60B3D882-6527-AAEE-01F5-0FC3D9A5A046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95D76D2D-F48E-216C-DA65-DA6A6DC7FFC5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DDE573B7-E0AC-7E11-6D47-B13995FBE35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EB3FE0D5-3B10-7067-A7BC-423CA943EF91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D07ABCD9-EC91-9495-FA74-FCA335C6DAD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3DE36960-04C9-3183-3A1A-7DB15D84DB9B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590D0246-5D88-7965-89F4-AE331E34AD89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256CCDBB-741B-6247-23BF-C81963E22904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F8FD63A-478B-68B9-012A-88482F24126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7B17FC36-91EA-466C-33EE-2ADEF710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A1C2EEC-D944-A1EA-524B-F1F2437BE2E4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0E775375-D825-57F1-F82C-0DD3AE791494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04CFBE0A-D1E4-EEC8-F000-DB14995CA4F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D4C38B66-5955-DB19-A794-559C1FC1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872789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E89DD169-3B3E-57DE-A8FB-A097FBC11313}"/>
              </a:ext>
            </a:extLst>
          </p:cNvPr>
          <p:cNvSpPr/>
          <p:nvPr/>
        </p:nvSpPr>
        <p:spPr>
          <a:xfrm>
            <a:off x="7358835" y="6103843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A620578D-5DD7-4374-69F7-B11B664C4163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8BB12D73-D4C6-AE8F-DD48-98060782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55827FE-9512-5F96-1A92-22ED505A88A6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29BAA6C5-E41C-212B-C12D-624575043B73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2726DE2-17E7-84A3-7F87-CAB597B06645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C43CC09B-857C-B82B-B3FB-B3E45A34168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93368EA8-4C5A-FADF-EDE7-81723576C16F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4E763601-6376-EA5B-7E8F-EA9F874AEB5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61578477-A8D2-D81C-7B72-80313900275B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D807E14E-3600-EB51-7E7A-8F4CD5AC152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1269E95C-D699-F4B0-7026-5E97E9168FD5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847B9A1-8E95-C91A-E48D-BAD277ED4957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7446C16D-519A-1E99-81B0-D72873F838DF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A25C015D-86D5-5CD4-329C-B1E1D1BA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2AB6D22-D4C7-3713-767D-420D6637932F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CB95B22A-5E3A-624A-A25D-2EBCFFFB6268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811D0586-6DB1-AB98-1849-DDEF6E210E0D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FE310B0-6E91-E848-A2D0-1B3EE6956B14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ABBFDEF3-BDB1-966C-E34E-1FFF7A2D49A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D0547FEA-5CC5-BED5-31EA-8FD72BA7DA15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82741DB3-EA47-B4DE-5C75-94A93CE725CB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6B08CA9A-5979-986C-A591-69AF789FB6D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0043365F-4630-5C57-75E0-800B370629FB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DC590C4-241E-9D53-214B-BAD01E2F6FA4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116778D2-BBFA-33F4-F522-E835F9BD9A4B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B7EFEF7B-C90E-D781-CEA6-89E7639FB7F9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605156B9-FCA1-55A7-5DF2-9DDBFA40F70C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4E8B5AB-B80B-C6CA-4ED9-7585BD2861F3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D835566F-0C9D-5275-E5FB-7154B7102E9D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D2C7D668-2595-9439-0D25-B1CEC0944912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81D828E0-8BB0-7AB1-BA9D-7729BFF53DD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2F30E866-70A5-19B9-FCA1-8AC296AE84A9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2D51BFC2-3538-62AD-D533-4CD2C0AA123A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grpSp>
        <p:nvGrpSpPr>
          <p:cNvPr id="15" name="Google Shape;899;p19">
            <a:extLst>
              <a:ext uri="{FF2B5EF4-FFF2-40B4-BE49-F238E27FC236}">
                <a16:creationId xmlns:a16="http://schemas.microsoft.com/office/drawing/2014/main" id="{D30727CA-71DB-E783-3DCC-8240D55CA9FE}"/>
              </a:ext>
            </a:extLst>
          </p:cNvPr>
          <p:cNvGrpSpPr/>
          <p:nvPr/>
        </p:nvGrpSpPr>
        <p:grpSpPr>
          <a:xfrm>
            <a:off x="6104025" y="4588771"/>
            <a:ext cx="6201885" cy="1341003"/>
            <a:chOff x="45" y="28772"/>
            <a:chExt cx="5350957" cy="694255"/>
          </a:xfrm>
        </p:grpSpPr>
        <p:sp>
          <p:nvSpPr>
            <p:cNvPr id="16" name="Google Shape;900;p19">
              <a:extLst>
                <a:ext uri="{FF2B5EF4-FFF2-40B4-BE49-F238E27FC236}">
                  <a16:creationId xmlns:a16="http://schemas.microsoft.com/office/drawing/2014/main" id="{6834E443-1811-CABA-FA60-23F3FC68805F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7" name="Google Shape;901;p19">
              <a:extLst>
                <a:ext uri="{FF2B5EF4-FFF2-40B4-BE49-F238E27FC236}">
                  <a16:creationId xmlns:a16="http://schemas.microsoft.com/office/drawing/2014/main" id="{837FE0DD-C99D-FF32-553B-CC39A9ED5F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8" name="Google Shape;902;p19">
                <a:extLst>
                  <a:ext uri="{FF2B5EF4-FFF2-40B4-BE49-F238E27FC236}">
                    <a16:creationId xmlns:a16="http://schemas.microsoft.com/office/drawing/2014/main" id="{10CB5EE7-A3E4-5166-6E16-913EA70151B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27" name="Google Shape;903;p19">
                <a:extLst>
                  <a:ext uri="{FF2B5EF4-FFF2-40B4-BE49-F238E27FC236}">
                    <a16:creationId xmlns:a16="http://schemas.microsoft.com/office/drawing/2014/main" id="{09E7486F-4623-D401-4EC5-1E790B985C14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40" name="Google Shape;904;p19">
                <a:extLst>
                  <a:ext uri="{FF2B5EF4-FFF2-40B4-BE49-F238E27FC236}">
                    <a16:creationId xmlns:a16="http://schemas.microsoft.com/office/drawing/2014/main" id="{A3928410-E4E8-F0AC-55F3-D4A177FBA8A0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53" name="Shape">
                  <a:extLst>
                    <a:ext uri="{FF2B5EF4-FFF2-40B4-BE49-F238E27FC236}">
                      <a16:creationId xmlns:a16="http://schemas.microsoft.com/office/drawing/2014/main" id="{ABCE3EAC-543F-BD28-A2C5-BA68231FEBD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54" name="01">
                  <a:extLst>
                    <a:ext uri="{FF2B5EF4-FFF2-40B4-BE49-F238E27FC236}">
                      <a16:creationId xmlns:a16="http://schemas.microsoft.com/office/drawing/2014/main" id="{7531589B-AFA2-7A88-B849-711A0ED09881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52" name="Google Shape;907;p19">
                <a:extLst>
                  <a:ext uri="{FF2B5EF4-FFF2-40B4-BE49-F238E27FC236}">
                    <a16:creationId xmlns:a16="http://schemas.microsoft.com/office/drawing/2014/main" id="{8247C0C2-55DA-281F-3BA6-44BA7DF809A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pic>
        <p:nvPicPr>
          <p:cNvPr id="55" name="Graphic 66" descr="Graphic 66">
            <a:extLst>
              <a:ext uri="{FF2B5EF4-FFF2-40B4-BE49-F238E27FC236}">
                <a16:creationId xmlns:a16="http://schemas.microsoft.com/office/drawing/2014/main" id="{CB86CA92-395E-8D6C-9609-DE0355A03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374" y="4955791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72C0A12-6435-2358-B56A-B07A41C44726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1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5AAD-6363-9DE7-56DD-37C4A588F601}"/>
              </a:ext>
            </a:extLst>
          </p:cNvPr>
          <p:cNvSpPr txBox="1"/>
          <p:nvPr/>
        </p:nvSpPr>
        <p:spPr>
          <a:xfrm>
            <a:off x="1251856" y="1527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Use case Diagram</a:t>
            </a:r>
          </a:p>
        </p:txBody>
      </p:sp>
      <p:pic>
        <p:nvPicPr>
          <p:cNvPr id="3" name="Picture 2" descr="A diagram of a person's diagram">
            <a:extLst>
              <a:ext uri="{FF2B5EF4-FFF2-40B4-BE49-F238E27FC236}">
                <a16:creationId xmlns:a16="http://schemas.microsoft.com/office/drawing/2014/main" id="{28A59B93-E00B-59B3-56BE-106572F5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73"/>
            <a:ext cx="14630400" cy="74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50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FA66EB-3D39-BDEE-742D-0F91BF7E2DF7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Sequence Diagram</a:t>
            </a: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F901F28-56A0-8373-1B9D-DC0B0E4A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31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9DEB-3FC0-8F37-F817-13A4B554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0E51C-26CF-1766-B780-5F0E139006B5}"/>
              </a:ext>
            </a:extLst>
          </p:cNvPr>
          <p:cNvSpPr txBox="1"/>
          <p:nvPr/>
        </p:nvSpPr>
        <p:spPr>
          <a:xfrm>
            <a:off x="1110342" y="126556"/>
            <a:ext cx="852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 ) Context Diagram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9DEB9B69-DCA6-33BB-7048-52849547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65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EFC4-F5CC-D211-DA68-FD31B411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02738-87B6-0427-F176-627DFAE14700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0</a:t>
            </a:r>
          </a:p>
        </p:txBody>
      </p:sp>
      <p:pic>
        <p:nvPicPr>
          <p:cNvPr id="3" name="Picture 2" descr="A diagram of a diagram">
            <a:extLst>
              <a:ext uri="{FF2B5EF4-FFF2-40B4-BE49-F238E27FC236}">
                <a16:creationId xmlns:a16="http://schemas.microsoft.com/office/drawing/2014/main" id="{C28A5C52-3733-EF06-6572-A2877EDE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410"/>
            <a:ext cx="14630400" cy="73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47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2C1E-78A3-731D-1189-B0C03EB6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DADCC-9CF9-BCD2-8A70-13B3AF2CE9F6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1</a:t>
            </a:r>
          </a:p>
        </p:txBody>
      </p:sp>
      <p:pic>
        <p:nvPicPr>
          <p:cNvPr id="5" name="Picture 4" descr="A diagram of a diagram">
            <a:extLst>
              <a:ext uri="{FF2B5EF4-FFF2-40B4-BE49-F238E27FC236}">
                <a16:creationId xmlns:a16="http://schemas.microsoft.com/office/drawing/2014/main" id="{1BE57139-CFC7-1FE2-AF56-A8F4071B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380"/>
            <a:ext cx="14630400" cy="74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41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51000">
              <a:schemeClr val="accent1">
                <a:lumMod val="45000"/>
                <a:lumOff val="55000"/>
              </a:schemeClr>
            </a:gs>
            <a:gs pos="28000">
              <a:schemeClr val="accent1">
                <a:lumMod val="45000"/>
                <a:lumOff val="55000"/>
              </a:schemeClr>
            </a:gs>
            <a:gs pos="67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4FB28D-AD07-4F7D-EF17-CDFA0EC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8626223-1A4B-7CBC-1F51-06C805D4A6B4}"/>
              </a:ext>
            </a:extLst>
          </p:cNvPr>
          <p:cNvSpPr/>
          <p:nvPr/>
        </p:nvSpPr>
        <p:spPr>
          <a:xfrm>
            <a:off x="6280926" y="3345365"/>
            <a:ext cx="1700561" cy="177304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D30F2C-9047-7F29-E448-688066E7AB98}"/>
              </a:ext>
            </a:extLst>
          </p:cNvPr>
          <p:cNvCxnSpPr>
            <a:cxnSpLocks/>
          </p:cNvCxnSpPr>
          <p:nvPr/>
        </p:nvCxnSpPr>
        <p:spPr>
          <a:xfrm flipV="1">
            <a:off x="7967542" y="4270917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6AC44A5-50CA-0178-197C-F7BFE27750E7}"/>
              </a:ext>
            </a:extLst>
          </p:cNvPr>
          <p:cNvSpPr/>
          <p:nvPr/>
        </p:nvSpPr>
        <p:spPr>
          <a:xfrm>
            <a:off x="10551839" y="3387183"/>
            <a:ext cx="1700561" cy="17730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5204FC-53F4-AE81-4081-2C6945F6BFEF}"/>
              </a:ext>
            </a:extLst>
          </p:cNvPr>
          <p:cNvCxnSpPr/>
          <p:nvPr/>
        </p:nvCxnSpPr>
        <p:spPr>
          <a:xfrm flipV="1">
            <a:off x="3689657" y="4276493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F4803EF-2E98-4578-77C4-E04A64437384}"/>
              </a:ext>
            </a:extLst>
          </p:cNvPr>
          <p:cNvSpPr/>
          <p:nvPr/>
        </p:nvSpPr>
        <p:spPr>
          <a:xfrm>
            <a:off x="1959839" y="3345365"/>
            <a:ext cx="1700561" cy="17730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9E9358-A303-A4F5-1EC0-3AD89E1A4816}"/>
              </a:ext>
            </a:extLst>
          </p:cNvPr>
          <p:cNvCxnSpPr>
            <a:cxnSpLocks/>
          </p:cNvCxnSpPr>
          <p:nvPr/>
        </p:nvCxnSpPr>
        <p:spPr>
          <a:xfrm flipH="1">
            <a:off x="11402119" y="2605899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25E4163-EB93-C6A7-0478-7F15DB0542B0}"/>
              </a:ext>
            </a:extLst>
          </p:cNvPr>
          <p:cNvSpPr/>
          <p:nvPr/>
        </p:nvSpPr>
        <p:spPr>
          <a:xfrm>
            <a:off x="10323245" y="435943"/>
            <a:ext cx="2157749" cy="215985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F1D710-664C-B10C-42CC-02A2517F3DFF}"/>
              </a:ext>
            </a:extLst>
          </p:cNvPr>
          <p:cNvSpPr/>
          <p:nvPr/>
        </p:nvSpPr>
        <p:spPr>
          <a:xfrm>
            <a:off x="10323246" y="6021313"/>
            <a:ext cx="2157749" cy="215985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3F499B-6FDB-5061-377A-4E8037DFD7E5}"/>
              </a:ext>
            </a:extLst>
          </p:cNvPr>
          <p:cNvCxnSpPr>
            <a:cxnSpLocks/>
          </p:cNvCxnSpPr>
          <p:nvPr/>
        </p:nvCxnSpPr>
        <p:spPr>
          <a:xfrm flipH="1">
            <a:off x="11402120" y="516022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20B69A-D98B-0773-A905-50C1C98CD417}"/>
              </a:ext>
            </a:extLst>
          </p:cNvPr>
          <p:cNvCxnSpPr>
            <a:cxnSpLocks/>
          </p:cNvCxnSpPr>
          <p:nvPr/>
        </p:nvCxnSpPr>
        <p:spPr>
          <a:xfrm flipH="1">
            <a:off x="7133062" y="250576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21EEE9-1501-5A97-E41B-435AD3050777}"/>
              </a:ext>
            </a:extLst>
          </p:cNvPr>
          <p:cNvCxnSpPr>
            <a:cxnSpLocks/>
          </p:cNvCxnSpPr>
          <p:nvPr/>
        </p:nvCxnSpPr>
        <p:spPr>
          <a:xfrm flipH="1">
            <a:off x="7133063" y="5118410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50871-289E-E51A-4C42-EF78A2343BF9}"/>
              </a:ext>
            </a:extLst>
          </p:cNvPr>
          <p:cNvCxnSpPr>
            <a:cxnSpLocks/>
          </p:cNvCxnSpPr>
          <p:nvPr/>
        </p:nvCxnSpPr>
        <p:spPr>
          <a:xfrm flipH="1">
            <a:off x="2860293" y="249577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51AF7EB-72AF-C324-A7A9-3907482B4603}"/>
              </a:ext>
            </a:extLst>
          </p:cNvPr>
          <p:cNvSpPr/>
          <p:nvPr/>
        </p:nvSpPr>
        <p:spPr>
          <a:xfrm>
            <a:off x="6054189" y="335928"/>
            <a:ext cx="2157749" cy="215985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F8DFEA-F43B-5195-C8B4-23D5CCF6D96B}"/>
              </a:ext>
            </a:extLst>
          </p:cNvPr>
          <p:cNvSpPr/>
          <p:nvPr/>
        </p:nvSpPr>
        <p:spPr>
          <a:xfrm>
            <a:off x="1785133" y="345918"/>
            <a:ext cx="2157749" cy="215985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FE8155-2813-D7FB-0B90-C8A697B8A3C7}"/>
              </a:ext>
            </a:extLst>
          </p:cNvPr>
          <p:cNvSpPr/>
          <p:nvPr/>
        </p:nvSpPr>
        <p:spPr>
          <a:xfrm>
            <a:off x="6054189" y="5967997"/>
            <a:ext cx="2157749" cy="215985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DB395A-6B6D-17C9-8F1A-41717329A38E}"/>
              </a:ext>
            </a:extLst>
          </p:cNvPr>
          <p:cNvSpPr txBox="1"/>
          <p:nvPr/>
        </p:nvSpPr>
        <p:spPr>
          <a:xfrm>
            <a:off x="553839" y="6084508"/>
            <a:ext cx="51992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i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891347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827DF-B413-9A9E-039D-0C574712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3BE4E6-E97B-641F-F9AD-6995C08C394E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2</a:t>
            </a:r>
          </a:p>
        </p:txBody>
      </p:sp>
      <p:pic>
        <p:nvPicPr>
          <p:cNvPr id="3" name="Picture 2" descr="A diagram of a flowchart">
            <a:extLst>
              <a:ext uri="{FF2B5EF4-FFF2-40B4-BE49-F238E27FC236}">
                <a16:creationId xmlns:a16="http://schemas.microsoft.com/office/drawing/2014/main" id="{A2C2B080-136F-AA53-D575-CB3882B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098"/>
            <a:ext cx="14630400" cy="73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97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B0BF-DBCC-54FA-CF2D-54EFDFDB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DC1A59-1F8A-E07C-DB92-9A3122DDCECA}"/>
              </a:ext>
            </a:extLst>
          </p:cNvPr>
          <p:cNvSpPr txBox="1"/>
          <p:nvPr/>
        </p:nvSpPr>
        <p:spPr>
          <a:xfrm>
            <a:off x="1545771" y="3813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ERD Diagram</a:t>
            </a:r>
          </a:p>
        </p:txBody>
      </p:sp>
      <p:pic>
        <p:nvPicPr>
          <p:cNvPr id="5" name="Picture 4" descr="A diagram of a company">
            <a:extLst>
              <a:ext uri="{FF2B5EF4-FFF2-40B4-BE49-F238E27FC236}">
                <a16:creationId xmlns:a16="http://schemas.microsoft.com/office/drawing/2014/main" id="{3DDF4542-9A7B-D6CC-0609-0CB17A21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22"/>
            <a:ext cx="14630399" cy="72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94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19385-2E3D-8CC3-17BA-47D6A514B98A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Patient Activity Diagram </a:t>
            </a:r>
          </a:p>
        </p:txBody>
      </p:sp>
      <p:pic>
        <p:nvPicPr>
          <p:cNvPr id="5" name="Picture 4" descr="A diagram of a flowchart">
            <a:extLst>
              <a:ext uri="{FF2B5EF4-FFF2-40B4-BE49-F238E27FC236}">
                <a16:creationId xmlns:a16="http://schemas.microsoft.com/office/drawing/2014/main" id="{019CDD07-24C5-7AFB-65AD-B015D6A0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79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3AA4-7A25-A75C-C59D-A781086D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EBFE46-15C1-4EF5-4A01-55F753ED1BF9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Admin Activity Diagram </a:t>
            </a:r>
          </a:p>
        </p:txBody>
      </p:sp>
      <p:pic>
        <p:nvPicPr>
          <p:cNvPr id="7" name="Picture 6" descr="A diagram of a system">
            <a:extLst>
              <a:ext uri="{FF2B5EF4-FFF2-40B4-BE49-F238E27FC236}">
                <a16:creationId xmlns:a16="http://schemas.microsoft.com/office/drawing/2014/main" id="{4E415361-6F56-3746-F107-4EF87F4C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96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029296B0-31BD-8044-DC92-F26F00279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512"/>
            <a:ext cx="14630400" cy="81180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97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4F2AD584-BDD6-2137-3F40-03BF5EFCB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756" y="1722269"/>
            <a:ext cx="9041644" cy="6000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154C76-134D-18A3-0DAD-125882CC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924" y="1998038"/>
            <a:ext cx="7820056" cy="6162916"/>
          </a:xfrm>
          <a:prstGeom prst="rect">
            <a:avLst/>
          </a:prstGeom>
        </p:spPr>
      </p:pic>
      <p:pic>
        <p:nvPicPr>
          <p:cNvPr id="30" name="Picture 29" descr="A graph showing a number of stroke&#10;&#10;Description automatically generated">
            <a:extLst>
              <a:ext uri="{FF2B5EF4-FFF2-40B4-BE49-F238E27FC236}">
                <a16:creationId xmlns:a16="http://schemas.microsoft.com/office/drawing/2014/main" id="{E90949F3-FA76-B5E5-B658-12540071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206" y="1925808"/>
            <a:ext cx="7868868" cy="6201385"/>
          </a:xfrm>
          <a:prstGeom prst="rect">
            <a:avLst/>
          </a:prstGeom>
        </p:spPr>
      </p:pic>
      <p:pic>
        <p:nvPicPr>
          <p:cNvPr id="23" name="Picture 22" descr="A close-up of a colorful chart&#10;&#10;Description automatically generated">
            <a:extLst>
              <a:ext uri="{FF2B5EF4-FFF2-40B4-BE49-F238E27FC236}">
                <a16:creationId xmlns:a16="http://schemas.microsoft.com/office/drawing/2014/main" id="{B21D7E09-EE58-7BE6-8949-01FA3022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674" y="1902094"/>
            <a:ext cx="7472594" cy="6197926"/>
          </a:xfrm>
          <a:prstGeom prst="rect">
            <a:avLst/>
          </a:prstGeom>
        </p:spPr>
      </p:pic>
      <p:pic>
        <p:nvPicPr>
          <p:cNvPr id="21" name="Picture 20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BD89949-4BB1-53E9-4C87-9FA6E06D7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28806"/>
            <a:ext cx="6322741" cy="4676775"/>
          </a:xfrm>
          <a:prstGeom prst="rect">
            <a:avLst/>
          </a:prstGeom>
        </p:spPr>
      </p:pic>
      <p:pic>
        <p:nvPicPr>
          <p:cNvPr id="18" name="Picture 17" descr="A graph of a distribution of stroke occurrence&#10;&#10;Description automatically generated">
            <a:extLst>
              <a:ext uri="{FF2B5EF4-FFF2-40B4-BE49-F238E27FC236}">
                <a16:creationId xmlns:a16="http://schemas.microsoft.com/office/drawing/2014/main" id="{43ED5C69-4005-FE4E-C37E-105589C2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03" y="3007316"/>
            <a:ext cx="6581828" cy="5163331"/>
          </a:xfrm>
          <a:prstGeom prst="rect">
            <a:avLst/>
          </a:prstGeom>
        </p:spPr>
      </p:pic>
      <p:pic>
        <p:nvPicPr>
          <p:cNvPr id="16" name="Picture 15" descr="A blue circle with a red triangle&#10;&#10;Description automatically generated">
            <a:extLst>
              <a:ext uri="{FF2B5EF4-FFF2-40B4-BE49-F238E27FC236}">
                <a16:creationId xmlns:a16="http://schemas.microsoft.com/office/drawing/2014/main" id="{22B9AF16-A912-C098-AFF6-DBF0BCCEA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7815" y="1662709"/>
            <a:ext cx="6998224" cy="423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9C2F50-F85D-9D3F-47FF-414F19E46ACD}"/>
              </a:ext>
            </a:extLst>
          </p:cNvPr>
          <p:cNvSpPr txBox="1"/>
          <p:nvPr/>
        </p:nvSpPr>
        <p:spPr>
          <a:xfrm>
            <a:off x="2970964" y="-33698"/>
            <a:ext cx="9406890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01729A"/>
                </a:solidFill>
              </a:rPr>
              <a:t>Exploratory Data Analysis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5ECB8C-97BA-5086-5576-A3E5847243EE}"/>
              </a:ext>
            </a:extLst>
          </p:cNvPr>
          <p:cNvSpPr/>
          <p:nvPr/>
        </p:nvSpPr>
        <p:spPr>
          <a:xfrm>
            <a:off x="50760" y="1946567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distribution of stroke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569E0C-BFC8-4DAA-5ADD-1B97750F8C8A}"/>
              </a:ext>
            </a:extLst>
          </p:cNvPr>
          <p:cNvSpPr/>
          <p:nvPr/>
        </p:nvSpPr>
        <p:spPr>
          <a:xfrm>
            <a:off x="57751" y="1963550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C8DC87-C4E9-FC09-3A4E-802D3224314B}"/>
              </a:ext>
            </a:extLst>
          </p:cNvPr>
          <p:cNvSpPr/>
          <p:nvPr/>
        </p:nvSpPr>
        <p:spPr>
          <a:xfrm>
            <a:off x="-1" y="3023856"/>
            <a:ext cx="6095847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distribution Gender With Stroke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5AB4F9-D7F6-FBA2-BBB3-68C1A420BCA2}"/>
              </a:ext>
            </a:extLst>
          </p:cNvPr>
          <p:cNvSpPr/>
          <p:nvPr/>
        </p:nvSpPr>
        <p:spPr>
          <a:xfrm>
            <a:off x="77002" y="309305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38BDE1-AD64-82BA-B37E-00D6A64E22CE}"/>
              </a:ext>
            </a:extLst>
          </p:cNvPr>
          <p:cNvSpPr/>
          <p:nvPr/>
        </p:nvSpPr>
        <p:spPr>
          <a:xfrm>
            <a:off x="-1" y="4197416"/>
            <a:ext cx="605756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Age distribution With Stroke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EED030-0A54-F1E7-7BD3-9B85281788FA}"/>
              </a:ext>
            </a:extLst>
          </p:cNvPr>
          <p:cNvSpPr/>
          <p:nvPr/>
        </p:nvSpPr>
        <p:spPr>
          <a:xfrm>
            <a:off x="77002" y="422256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B449EF-8ED7-A9B3-97F3-C98A83E96727}"/>
              </a:ext>
            </a:extLst>
          </p:cNvPr>
          <p:cNvSpPr/>
          <p:nvPr/>
        </p:nvSpPr>
        <p:spPr>
          <a:xfrm>
            <a:off x="30960" y="5093005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Hypertension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5647A7-4571-AE78-EF3D-34BF96C713E6}"/>
              </a:ext>
            </a:extLst>
          </p:cNvPr>
          <p:cNvSpPr/>
          <p:nvPr/>
        </p:nvSpPr>
        <p:spPr>
          <a:xfrm>
            <a:off x="57204" y="5118158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695938-FC97-8448-47AF-5A8B9C3FE199}"/>
              </a:ext>
            </a:extLst>
          </p:cNvPr>
          <p:cNvSpPr/>
          <p:nvPr/>
        </p:nvSpPr>
        <p:spPr>
          <a:xfrm>
            <a:off x="31476" y="6990802"/>
            <a:ext cx="6006801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Heatmap Correlation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F7B1FD-26D0-BE48-550C-C5D1966842C9}"/>
              </a:ext>
            </a:extLst>
          </p:cNvPr>
          <p:cNvSpPr/>
          <p:nvPr/>
        </p:nvSpPr>
        <p:spPr>
          <a:xfrm>
            <a:off x="63848" y="702244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133FE-C8A6-742D-BCCE-9B496327878C}"/>
              </a:ext>
            </a:extLst>
          </p:cNvPr>
          <p:cNvSpPr txBox="1"/>
          <p:nvPr/>
        </p:nvSpPr>
        <p:spPr>
          <a:xfrm>
            <a:off x="3984393" y="1225228"/>
            <a:ext cx="769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distribution of stroke occurrences?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439EA-0CD6-AEE0-EA38-74E804950C20}"/>
              </a:ext>
            </a:extLst>
          </p:cNvPr>
          <p:cNvSpPr txBox="1"/>
          <p:nvPr/>
        </p:nvSpPr>
        <p:spPr>
          <a:xfrm>
            <a:off x="4417587" y="1253932"/>
            <a:ext cx="769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gender difference in stroke occurrence?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931950-B5CB-9558-E04E-DFFF27409FA6}"/>
              </a:ext>
            </a:extLst>
          </p:cNvPr>
          <p:cNvSpPr txBox="1"/>
          <p:nvPr/>
        </p:nvSpPr>
        <p:spPr>
          <a:xfrm>
            <a:off x="4417587" y="1273079"/>
            <a:ext cx="97796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How does age distribution differ between those who had a stroke and those who didn’t?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6" name="Picture 25" descr="A graph showing age distribution&#10;&#10;Description automatically generated">
            <a:extLst>
              <a:ext uri="{FF2B5EF4-FFF2-40B4-BE49-F238E27FC236}">
                <a16:creationId xmlns:a16="http://schemas.microsoft.com/office/drawing/2014/main" id="{684F7841-70BF-E86B-00D6-F9385DE34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743" y="1902094"/>
            <a:ext cx="8153655" cy="6497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8AFABD-4F98-AD5E-78BA-690E1F79FB3A}"/>
              </a:ext>
            </a:extLst>
          </p:cNvPr>
          <p:cNvSpPr txBox="1"/>
          <p:nvPr/>
        </p:nvSpPr>
        <p:spPr>
          <a:xfrm>
            <a:off x="4379589" y="1030692"/>
            <a:ext cx="8865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relationship between hypertension and stroke?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F3761B-F890-3295-F5B5-0AFF0987EAF2}"/>
              </a:ext>
            </a:extLst>
          </p:cNvPr>
          <p:cNvSpPr txBox="1"/>
          <p:nvPr/>
        </p:nvSpPr>
        <p:spPr>
          <a:xfrm>
            <a:off x="4491100" y="1154768"/>
            <a:ext cx="864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How does heart disease relate to stroke occurrence?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BBC8793-1AD8-2753-8972-5737ED959CA9}"/>
              </a:ext>
            </a:extLst>
          </p:cNvPr>
          <p:cNvSpPr/>
          <p:nvPr/>
        </p:nvSpPr>
        <p:spPr>
          <a:xfrm>
            <a:off x="31476" y="6026387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Heart Disease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DC5895-56F1-1DA0-BA97-F3D515E60DCC}"/>
              </a:ext>
            </a:extLst>
          </p:cNvPr>
          <p:cNvSpPr/>
          <p:nvPr/>
        </p:nvSpPr>
        <p:spPr>
          <a:xfrm>
            <a:off x="40887" y="6050616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2674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7" grpId="0"/>
      <p:bldP spid="19" grpId="0"/>
      <p:bldP spid="19" grpId="1"/>
      <p:bldP spid="24" grpId="0" build="allAtOnce"/>
      <p:bldP spid="31" grpId="0" build="allAtOnce"/>
      <p:bldP spid="32" grpId="0"/>
      <p:bldP spid="32" grpId="1"/>
      <p:bldP spid="33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AD332C-82E2-CD4B-6A7F-C9FD074F5202}"/>
              </a:ext>
            </a:extLst>
          </p:cNvPr>
          <p:cNvSpPr/>
          <p:nvPr/>
        </p:nvSpPr>
        <p:spPr>
          <a:xfrm>
            <a:off x="2016388" y="4309920"/>
            <a:ext cx="2760898" cy="16872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bg1"/>
                </a:solidFill>
              </a:rPr>
              <a:t>Heart Model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82F992-2D14-C23D-685E-F37E5E54C6F0}"/>
              </a:ext>
            </a:extLst>
          </p:cNvPr>
          <p:cNvSpPr/>
          <p:nvPr/>
        </p:nvSpPr>
        <p:spPr>
          <a:xfrm>
            <a:off x="2580761" y="6831452"/>
            <a:ext cx="1675416" cy="13981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Heart disease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0A854A-E658-B60F-6F5A-0BF7309002A3}"/>
              </a:ext>
            </a:extLst>
          </p:cNvPr>
          <p:cNvSpPr/>
          <p:nvPr/>
        </p:nvSpPr>
        <p:spPr>
          <a:xfrm>
            <a:off x="6033084" y="4465955"/>
            <a:ext cx="1675416" cy="13981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EFA1B7-C8BC-8D3A-7850-9F678F419860}"/>
              </a:ext>
            </a:extLst>
          </p:cNvPr>
          <p:cNvSpPr/>
          <p:nvPr/>
        </p:nvSpPr>
        <p:spPr>
          <a:xfrm>
            <a:off x="4929806" y="3564051"/>
            <a:ext cx="1716673" cy="105965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Sex</a:t>
            </a:r>
          </a:p>
          <a:p>
            <a:pPr algn="ctr"/>
            <a:r>
              <a:rPr lang="en-US" sz="1920" dirty="0"/>
              <a:t>Gender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A4696C-AF01-F56F-DB71-BE56EA8A456E}"/>
              </a:ext>
            </a:extLst>
          </p:cNvPr>
          <p:cNvSpPr/>
          <p:nvPr/>
        </p:nvSpPr>
        <p:spPr>
          <a:xfrm>
            <a:off x="5598393" y="2044577"/>
            <a:ext cx="1508473" cy="12205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/>
              <a:t>Chest pain type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CBCBD3-D7A2-620E-94A7-4F87C4A01CC0}"/>
              </a:ext>
            </a:extLst>
          </p:cNvPr>
          <p:cNvSpPr/>
          <p:nvPr/>
        </p:nvSpPr>
        <p:spPr>
          <a:xfrm>
            <a:off x="5053629" y="766132"/>
            <a:ext cx="1724528" cy="107303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Resting blood pressure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F46A15-EB1B-62C7-C717-2F619A9D7DDF}"/>
              </a:ext>
            </a:extLst>
          </p:cNvPr>
          <p:cNvSpPr/>
          <p:nvPr/>
        </p:nvSpPr>
        <p:spPr>
          <a:xfrm>
            <a:off x="3551152" y="700635"/>
            <a:ext cx="1443899" cy="111918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restecg</a:t>
            </a:r>
            <a:endParaRPr lang="en-US" sz="192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A58346-1E9C-C078-0A29-657AE07194FD}"/>
              </a:ext>
            </a:extLst>
          </p:cNvPr>
          <p:cNvSpPr/>
          <p:nvPr/>
        </p:nvSpPr>
        <p:spPr>
          <a:xfrm>
            <a:off x="2016389" y="692473"/>
            <a:ext cx="1388447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Max </a:t>
            </a:r>
            <a:r>
              <a:rPr lang="en-US" sz="1920" dirty="0" err="1"/>
              <a:t>hr</a:t>
            </a:r>
            <a:endParaRPr lang="en-US" sz="192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74B6D7-EB59-6A06-312D-D4E937F8B9B0}"/>
              </a:ext>
            </a:extLst>
          </p:cNvPr>
          <p:cNvSpPr/>
          <p:nvPr/>
        </p:nvSpPr>
        <p:spPr>
          <a:xfrm>
            <a:off x="567100" y="693117"/>
            <a:ext cx="1388447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exang</a:t>
            </a:r>
            <a:endParaRPr lang="en-US" sz="192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2E1F96-4140-7BD0-B26E-50F48FCF6FFA}"/>
              </a:ext>
            </a:extLst>
          </p:cNvPr>
          <p:cNvSpPr/>
          <p:nvPr/>
        </p:nvSpPr>
        <p:spPr>
          <a:xfrm>
            <a:off x="0" y="1738286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oldpeak</a:t>
            </a:r>
            <a:endParaRPr lang="en-US" sz="19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36AFBA-776E-F859-3764-5D8D58A4DC91}"/>
              </a:ext>
            </a:extLst>
          </p:cNvPr>
          <p:cNvSpPr/>
          <p:nvPr/>
        </p:nvSpPr>
        <p:spPr>
          <a:xfrm>
            <a:off x="35639" y="2822711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slope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FBD86-8C58-A397-B9C5-230D23118BCB}"/>
              </a:ext>
            </a:extLst>
          </p:cNvPr>
          <p:cNvSpPr/>
          <p:nvPr/>
        </p:nvSpPr>
        <p:spPr>
          <a:xfrm>
            <a:off x="57778" y="3944693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thal</a:t>
            </a:r>
            <a:endParaRPr lang="en-US" sz="192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A355216-996A-D0DF-5F84-39D8E11E625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6200000" flipH="1" flipV="1">
            <a:off x="3993679" y="3122392"/>
            <a:ext cx="590686" cy="1784369"/>
          </a:xfrm>
          <a:prstGeom prst="bentConnector3">
            <a:avLst>
              <a:gd name="adj1" fmla="val -727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78BB8C2-9C19-70B0-81FC-9F52799A68FF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 rot="10800000" flipV="1">
            <a:off x="3396839" y="2654851"/>
            <a:ext cx="2201555" cy="16550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0529F27-9BE1-FB46-13BF-DF1FACC9746A}"/>
              </a:ext>
            </a:extLst>
          </p:cNvPr>
          <p:cNvCxnSpPr>
            <a:stCxn id="7" idx="3"/>
            <a:endCxn id="2" idx="0"/>
          </p:cNvCxnSpPr>
          <p:nvPr/>
        </p:nvCxnSpPr>
        <p:spPr>
          <a:xfrm rot="5400000">
            <a:off x="3037562" y="2041302"/>
            <a:ext cx="2627892" cy="19093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46B64C2-50D6-6091-8208-81B41889DD1A}"/>
              </a:ext>
            </a:extLst>
          </p:cNvPr>
          <p:cNvCxnSpPr>
            <a:cxnSpLocks/>
            <a:stCxn id="9" idx="4"/>
            <a:endCxn id="2" idx="0"/>
          </p:cNvCxnSpPr>
          <p:nvPr/>
        </p:nvCxnSpPr>
        <p:spPr>
          <a:xfrm rot="16200000" flipH="1">
            <a:off x="1761862" y="2674943"/>
            <a:ext cx="2583727" cy="6862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8609CA4-B8EB-563A-514E-34164C0A04DA}"/>
              </a:ext>
            </a:extLst>
          </p:cNvPr>
          <p:cNvCxnSpPr>
            <a:cxnSpLocks/>
            <a:stCxn id="10" idx="5"/>
            <a:endCxn id="2" idx="0"/>
          </p:cNvCxnSpPr>
          <p:nvPr/>
        </p:nvCxnSpPr>
        <p:spPr>
          <a:xfrm rot="16200000" flipH="1">
            <a:off x="1207293" y="2120373"/>
            <a:ext cx="2734468" cy="16446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4D9BFEA-76DC-9A5C-A331-99B479E5F34F}"/>
              </a:ext>
            </a:extLst>
          </p:cNvPr>
          <p:cNvCxnSpPr>
            <a:cxnSpLocks/>
            <a:stCxn id="11" idx="6"/>
            <a:endCxn id="2" idx="0"/>
          </p:cNvCxnSpPr>
          <p:nvPr/>
        </p:nvCxnSpPr>
        <p:spPr>
          <a:xfrm>
            <a:off x="1540123" y="2255147"/>
            <a:ext cx="1856714" cy="20547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22AFD41-EC74-4FD8-2325-5018577228FC}"/>
              </a:ext>
            </a:extLst>
          </p:cNvPr>
          <p:cNvCxnSpPr>
            <a:cxnSpLocks/>
            <a:stCxn id="12" idx="7"/>
            <a:endCxn id="2" idx="0"/>
          </p:cNvCxnSpPr>
          <p:nvPr/>
        </p:nvCxnSpPr>
        <p:spPr>
          <a:xfrm rot="16200000" flipH="1">
            <a:off x="1705615" y="2618696"/>
            <a:ext cx="1335824" cy="2046622"/>
          </a:xfrm>
          <a:prstGeom prst="bentConnector3">
            <a:avLst>
              <a:gd name="adj1" fmla="val -318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4FC2371-9AC0-8249-D5BA-FBCF7898DC20}"/>
              </a:ext>
            </a:extLst>
          </p:cNvPr>
          <p:cNvCxnSpPr>
            <a:cxnSpLocks/>
            <a:stCxn id="13" idx="6"/>
            <a:endCxn id="2" idx="0"/>
          </p:cNvCxnSpPr>
          <p:nvPr/>
        </p:nvCxnSpPr>
        <p:spPr>
          <a:xfrm flipV="1">
            <a:off x="1597901" y="4309920"/>
            <a:ext cx="1798937" cy="151633"/>
          </a:xfrm>
          <a:prstGeom prst="bentConnector4">
            <a:avLst>
              <a:gd name="adj1" fmla="val 11632"/>
              <a:gd name="adj2" fmla="val 52177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61E9C2-5A7A-B942-D01E-896641E3FEA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396837" y="5997136"/>
            <a:ext cx="21632" cy="834316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25C6E3-0ABC-449E-45C6-0467D950C906}"/>
              </a:ext>
            </a:extLst>
          </p:cNvPr>
          <p:cNvCxnSpPr>
            <a:stCxn id="4" idx="2"/>
            <a:endCxn id="2" idx="3"/>
          </p:cNvCxnSpPr>
          <p:nvPr/>
        </p:nvCxnSpPr>
        <p:spPr>
          <a:xfrm flipH="1" flipV="1">
            <a:off x="4777286" y="5153528"/>
            <a:ext cx="1255798" cy="1150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BDA14BB-5E4E-DC53-60E7-ADB125069A35}"/>
              </a:ext>
            </a:extLst>
          </p:cNvPr>
          <p:cNvSpPr/>
          <p:nvPr/>
        </p:nvSpPr>
        <p:spPr>
          <a:xfrm>
            <a:off x="2839211" y="6153028"/>
            <a:ext cx="286256" cy="47194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2013ECDF-4E9F-BC6E-4FD5-848155D5F83B}"/>
              </a:ext>
            </a:extLst>
          </p:cNvPr>
          <p:cNvSpPr/>
          <p:nvPr/>
        </p:nvSpPr>
        <p:spPr>
          <a:xfrm>
            <a:off x="5181206" y="4764544"/>
            <a:ext cx="484229" cy="3610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5B3877-F197-28BE-B9AE-AB003D716BD3}"/>
              </a:ext>
            </a:extLst>
          </p:cNvPr>
          <p:cNvCxnSpPr/>
          <p:nvPr/>
        </p:nvCxnSpPr>
        <p:spPr>
          <a:xfrm rot="5400000">
            <a:off x="2589919" y="2626735"/>
            <a:ext cx="2490104" cy="8762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DED34DC-29FD-F35C-C82F-25C99D302AAC}"/>
              </a:ext>
            </a:extLst>
          </p:cNvPr>
          <p:cNvSpPr/>
          <p:nvPr/>
        </p:nvSpPr>
        <p:spPr>
          <a:xfrm>
            <a:off x="3500843" y="3686338"/>
            <a:ext cx="286256" cy="471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ED98A3-5DC1-5531-22A7-BD74F59B14FE}"/>
              </a:ext>
            </a:extLst>
          </p:cNvPr>
          <p:cNvSpPr/>
          <p:nvPr/>
        </p:nvSpPr>
        <p:spPr>
          <a:xfrm>
            <a:off x="9328667" y="4572441"/>
            <a:ext cx="2996872" cy="1451242"/>
          </a:xfrm>
          <a:prstGeom prst="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bg1"/>
                </a:solidFill>
              </a:rPr>
              <a:t>Stroke Model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16A7BC-9DDA-5C51-A040-8C250820C0AA}"/>
              </a:ext>
            </a:extLst>
          </p:cNvPr>
          <p:cNvSpPr/>
          <p:nvPr/>
        </p:nvSpPr>
        <p:spPr>
          <a:xfrm>
            <a:off x="7870216" y="2054163"/>
            <a:ext cx="1795984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hypertension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C6E73A0-A1A8-FCAF-3980-4161BEF62843}"/>
              </a:ext>
            </a:extLst>
          </p:cNvPr>
          <p:cNvSpPr/>
          <p:nvPr/>
        </p:nvSpPr>
        <p:spPr>
          <a:xfrm>
            <a:off x="9057659" y="849830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Ever</a:t>
            </a:r>
          </a:p>
          <a:p>
            <a:pPr algn="ctr"/>
            <a:r>
              <a:rPr lang="en-US" sz="1680" dirty="0">
                <a:solidFill>
                  <a:schemeClr val="bg1"/>
                </a:solidFill>
              </a:rPr>
              <a:t>Married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B43B62-D1B5-18C4-FA0D-EB15710817B1}"/>
              </a:ext>
            </a:extLst>
          </p:cNvPr>
          <p:cNvSpPr/>
          <p:nvPr/>
        </p:nvSpPr>
        <p:spPr>
          <a:xfrm>
            <a:off x="10752743" y="672520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Work</a:t>
            </a:r>
          </a:p>
          <a:p>
            <a:pPr algn="ctr"/>
            <a:r>
              <a:rPr lang="en-US" sz="1680" dirty="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6AB16C1-B7C2-6D6C-7800-68A2AAB807CC}"/>
              </a:ext>
            </a:extLst>
          </p:cNvPr>
          <p:cNvSpPr/>
          <p:nvPr/>
        </p:nvSpPr>
        <p:spPr>
          <a:xfrm>
            <a:off x="12447827" y="975366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Avg Glucose Level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406863-F53C-4ED4-794F-8723824C79E8}"/>
              </a:ext>
            </a:extLst>
          </p:cNvPr>
          <p:cNvSpPr/>
          <p:nvPr/>
        </p:nvSpPr>
        <p:spPr>
          <a:xfrm>
            <a:off x="12896455" y="2426608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BMI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7528F14-6B3A-2A12-1DFA-6168B922B844}"/>
              </a:ext>
            </a:extLst>
          </p:cNvPr>
          <p:cNvSpPr/>
          <p:nvPr/>
        </p:nvSpPr>
        <p:spPr>
          <a:xfrm>
            <a:off x="12896455" y="3968166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Smoking Status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DBB0929-730D-B29C-913E-2968DB0AF5B9}"/>
              </a:ext>
            </a:extLst>
          </p:cNvPr>
          <p:cNvCxnSpPr>
            <a:stCxn id="29" idx="5"/>
            <a:endCxn id="28" idx="0"/>
          </p:cNvCxnSpPr>
          <p:nvPr/>
        </p:nvCxnSpPr>
        <p:spPr>
          <a:xfrm rot="16200000" flipH="1">
            <a:off x="9475361" y="3220697"/>
            <a:ext cx="1279566" cy="14239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B14D967-058E-8F13-D0A0-528769783690}"/>
              </a:ext>
            </a:extLst>
          </p:cNvPr>
          <p:cNvCxnSpPr>
            <a:stCxn id="30" idx="4"/>
            <a:endCxn id="28" idx="0"/>
          </p:cNvCxnSpPr>
          <p:nvPr/>
        </p:nvCxnSpPr>
        <p:spPr>
          <a:xfrm rot="16200000" flipH="1">
            <a:off x="9225549" y="2970888"/>
            <a:ext cx="2271370" cy="93173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2E80D76-78DD-D691-E631-4DF06DA2CE03}"/>
              </a:ext>
            </a:extLst>
          </p:cNvPr>
          <p:cNvCxnSpPr>
            <a:cxnSpLocks/>
            <a:stCxn id="31" idx="4"/>
            <a:endCxn id="28" idx="0"/>
          </p:cNvCxnSpPr>
          <p:nvPr/>
        </p:nvCxnSpPr>
        <p:spPr>
          <a:xfrm rot="5400000">
            <a:off x="9984438" y="2966429"/>
            <a:ext cx="2448679" cy="763348"/>
          </a:xfrm>
          <a:prstGeom prst="bentConnector3">
            <a:avLst>
              <a:gd name="adj1" fmla="val 336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91B9FB9-E1D3-6950-9381-BC22904EBF0C}"/>
              </a:ext>
            </a:extLst>
          </p:cNvPr>
          <p:cNvCxnSpPr>
            <a:stCxn id="32" idx="3"/>
            <a:endCxn id="28" idx="0"/>
          </p:cNvCxnSpPr>
          <p:nvPr/>
        </p:nvCxnSpPr>
        <p:spPr>
          <a:xfrm rot="5400000">
            <a:off x="10580964" y="2460220"/>
            <a:ext cx="2358362" cy="18660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5DB752F-E1E7-10CB-8C80-B58E15694790}"/>
              </a:ext>
            </a:extLst>
          </p:cNvPr>
          <p:cNvCxnSpPr>
            <a:stCxn id="33" idx="3"/>
            <a:endCxn id="28" idx="0"/>
          </p:cNvCxnSpPr>
          <p:nvPr/>
        </p:nvCxnSpPr>
        <p:spPr>
          <a:xfrm rot="5400000">
            <a:off x="11530898" y="2961525"/>
            <a:ext cx="907121" cy="2314711"/>
          </a:xfrm>
          <a:prstGeom prst="bentConnector3">
            <a:avLst>
              <a:gd name="adj1" fmla="val 213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1D8B03E-6750-75E6-0FA1-CAC519E83F9E}"/>
              </a:ext>
            </a:extLst>
          </p:cNvPr>
          <p:cNvCxnSpPr>
            <a:stCxn id="34" idx="1"/>
            <a:endCxn id="28" idx="0"/>
          </p:cNvCxnSpPr>
          <p:nvPr/>
        </p:nvCxnSpPr>
        <p:spPr>
          <a:xfrm rot="16200000" flipH="1" flipV="1">
            <a:off x="11788586" y="3219213"/>
            <a:ext cx="391745" cy="2314711"/>
          </a:xfrm>
          <a:prstGeom prst="bentConnector3">
            <a:avLst>
              <a:gd name="adj1" fmla="val -38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0B0DDBE-04AF-FAB6-CDB7-BD02CC252DF3}"/>
              </a:ext>
            </a:extLst>
          </p:cNvPr>
          <p:cNvCxnSpPr>
            <a:endCxn id="28" idx="0"/>
          </p:cNvCxnSpPr>
          <p:nvPr/>
        </p:nvCxnSpPr>
        <p:spPr>
          <a:xfrm flipV="1">
            <a:off x="7708500" y="4572441"/>
            <a:ext cx="3118603" cy="592588"/>
          </a:xfrm>
          <a:prstGeom prst="bentConnector4">
            <a:avLst>
              <a:gd name="adj1" fmla="val 25976"/>
              <a:gd name="adj2" fmla="val 16426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911D927-3180-5628-10A3-EC635ECD3D0A}"/>
              </a:ext>
            </a:extLst>
          </p:cNvPr>
          <p:cNvSpPr/>
          <p:nvPr/>
        </p:nvSpPr>
        <p:spPr>
          <a:xfrm>
            <a:off x="7803205" y="4670574"/>
            <a:ext cx="572569" cy="39632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4714BCB-E631-FC17-BEFA-430804479511}"/>
              </a:ext>
            </a:extLst>
          </p:cNvPr>
          <p:cNvSpPr/>
          <p:nvPr/>
        </p:nvSpPr>
        <p:spPr>
          <a:xfrm>
            <a:off x="10972561" y="3982429"/>
            <a:ext cx="260276" cy="479124"/>
          </a:xfrm>
          <a:prstGeom prst="downArrow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D3EF1B2-B4ED-A3A6-3099-83294D716C59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4256177" y="5298062"/>
            <a:ext cx="5072490" cy="2232464"/>
          </a:xfrm>
          <a:prstGeom prst="bentConnector3">
            <a:avLst>
              <a:gd name="adj1" fmla="val 71324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F0C9EB7-BE7F-B9F2-8994-A5C01B8D57C4}"/>
              </a:ext>
            </a:extLst>
          </p:cNvPr>
          <p:cNvSpPr/>
          <p:nvPr/>
        </p:nvSpPr>
        <p:spPr>
          <a:xfrm>
            <a:off x="5028929" y="6951821"/>
            <a:ext cx="1405703" cy="527423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6BCDECF-516D-D137-F512-B18DC58EEB69}"/>
              </a:ext>
            </a:extLst>
          </p:cNvPr>
          <p:cNvSpPr/>
          <p:nvPr/>
        </p:nvSpPr>
        <p:spPr>
          <a:xfrm>
            <a:off x="8302938" y="5430536"/>
            <a:ext cx="700699" cy="433566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163CB5C-8CC8-26D0-039C-5A2FC3AD235C}"/>
              </a:ext>
            </a:extLst>
          </p:cNvPr>
          <p:cNvSpPr/>
          <p:nvPr/>
        </p:nvSpPr>
        <p:spPr>
          <a:xfrm>
            <a:off x="9688527" y="6624976"/>
            <a:ext cx="2277150" cy="1604624"/>
          </a:xfrm>
          <a:prstGeom prst="ellipse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Stroke prediction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CBAF20-666B-1733-0068-3AFE9E6EBDE5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10827102" y="6023683"/>
            <a:ext cx="2" cy="601293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Arrow: Down 48">
            <a:extLst>
              <a:ext uri="{FF2B5EF4-FFF2-40B4-BE49-F238E27FC236}">
                <a16:creationId xmlns:a16="http://schemas.microsoft.com/office/drawing/2014/main" id="{AB40400E-7097-359D-2073-664D45DC0B9F}"/>
              </a:ext>
            </a:extLst>
          </p:cNvPr>
          <p:cNvSpPr/>
          <p:nvPr/>
        </p:nvSpPr>
        <p:spPr>
          <a:xfrm>
            <a:off x="11265487" y="6134571"/>
            <a:ext cx="286256" cy="47194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235AEB-BCE0-0030-CE6B-3A93DFB43F38}"/>
              </a:ext>
            </a:extLst>
          </p:cNvPr>
          <p:cNvSpPr txBox="1"/>
          <p:nvPr/>
        </p:nvSpPr>
        <p:spPr>
          <a:xfrm>
            <a:off x="4732312" y="-112503"/>
            <a:ext cx="7348652" cy="89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1200"/>
              </a:spcBef>
            </a:pPr>
            <a:r>
              <a:rPr lang="en-US" sz="4800" b="1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Architecture</a:t>
            </a:r>
            <a:endParaRPr lang="en-US" sz="4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5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4C87B9-B37C-4DB0-212D-5C0D61C5FC8F}"/>
              </a:ext>
            </a:extLst>
          </p:cNvPr>
          <p:cNvSpPr txBox="1"/>
          <p:nvPr/>
        </p:nvSpPr>
        <p:spPr>
          <a:xfrm>
            <a:off x="463843" y="1303782"/>
            <a:ext cx="6055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-1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Resampling data by SMOTE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A4FF12-5D91-61F4-C0B1-E4F4834DAC82}"/>
              </a:ext>
            </a:extLst>
          </p:cNvPr>
          <p:cNvSpPr txBox="1"/>
          <p:nvPr/>
        </p:nvSpPr>
        <p:spPr>
          <a:xfrm>
            <a:off x="8499127" y="1649261"/>
            <a:ext cx="5053638" cy="362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4000" b="1" spc="-1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Random Oversampling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97C2F-D0E5-1007-0A0D-5FC5C0467DED}"/>
              </a:ext>
            </a:extLst>
          </p:cNvPr>
          <p:cNvSpPr txBox="1"/>
          <p:nvPr/>
        </p:nvSpPr>
        <p:spPr>
          <a:xfrm>
            <a:off x="1788591" y="0"/>
            <a:ext cx="11363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Solution to Deal with Imbalanced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96A372-D62B-0C79-E678-546CFC25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54" y="2274848"/>
            <a:ext cx="7158585" cy="5107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4CFED2-E1F9-D9A7-99FE-76C771526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" y="2274848"/>
            <a:ext cx="6982798" cy="5107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13517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1BC80-6EA8-ECF6-C145-0531FE60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10805"/>
            <a:ext cx="6750680" cy="60567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9C256-9A0F-003B-7337-7BD0A1C80EF6}"/>
              </a:ext>
            </a:extLst>
          </p:cNvPr>
          <p:cNvSpPr txBox="1"/>
          <p:nvPr/>
        </p:nvSpPr>
        <p:spPr>
          <a:xfrm>
            <a:off x="4240984" y="-19676"/>
            <a:ext cx="61347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</a:rPr>
              <a:t>Results of Models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68C444-E055-7AAB-1A9F-03F97E93A0B7}"/>
              </a:ext>
            </a:extLst>
          </p:cNvPr>
          <p:cNvSpPr txBox="1"/>
          <p:nvPr/>
        </p:nvSpPr>
        <p:spPr>
          <a:xfrm>
            <a:off x="565053" y="1272986"/>
            <a:ext cx="6824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Heart disease Model</a:t>
            </a:r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11D699-3555-070F-892A-1EE3256C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30" y="2130481"/>
            <a:ext cx="7009146" cy="61187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1D9AFA-C743-B9A7-E05E-2B4C95398B60}"/>
              </a:ext>
            </a:extLst>
          </p:cNvPr>
          <p:cNvSpPr txBox="1"/>
          <p:nvPr/>
        </p:nvSpPr>
        <p:spPr>
          <a:xfrm>
            <a:off x="8103174" y="1305560"/>
            <a:ext cx="6488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Stroke disease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61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3B337C2F-F4B9-764C-45E5-86A1306E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211" y="6406372"/>
            <a:ext cx="14642611" cy="1823226"/>
            <a:chOff x="-10176" y="5338644"/>
            <a:chExt cx="12202176" cy="1519355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DE1E11FF-4A87-A65F-DAEC-E20057A3F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5331238" y="-2767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1719AAC3-64F6-CEDF-0B56-5C0C6BD3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8906919" y="3566802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BA0DE637-E8FB-63A7-A5E2-E28DBE1A4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3921534" y="1406934"/>
              <a:ext cx="1519355" cy="9382775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AAAB18-7FE5-D1CB-6C86-5EF0962717F8}"/>
              </a:ext>
            </a:extLst>
          </p:cNvPr>
          <p:cNvSpPr txBox="1"/>
          <p:nvPr/>
        </p:nvSpPr>
        <p:spPr>
          <a:xfrm>
            <a:off x="1005840" y="6714736"/>
            <a:ext cx="8220585" cy="109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Chatbot </a:t>
            </a:r>
            <a:r>
              <a:rPr lang="en-US" sz="3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Fine-Tuning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B5E37FC7-4657-D996-3877-7E3BC39D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12" y="733926"/>
            <a:ext cx="7029688" cy="4692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4AE16A60-08E5-41E6-B999-492FEE187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41" y="733926"/>
            <a:ext cx="6908748" cy="4692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7090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0F919-24F6-F231-C2E8-BCFF9EDEF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traight Connector 2">
            <a:extLst>
              <a:ext uri="{FF2B5EF4-FFF2-40B4-BE49-F238E27FC236}">
                <a16:creationId xmlns:a16="http://schemas.microsoft.com/office/drawing/2014/main" id="{7C2B02C3-A3E1-742F-3A56-70264843C91B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62" name="Straight Connector 13">
            <a:extLst>
              <a:ext uri="{FF2B5EF4-FFF2-40B4-BE49-F238E27FC236}">
                <a16:creationId xmlns:a16="http://schemas.microsoft.com/office/drawing/2014/main" id="{24563286-B972-95CB-0B71-C9F79E99D813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" name="Straight Connector 16">
            <a:extLst>
              <a:ext uri="{FF2B5EF4-FFF2-40B4-BE49-F238E27FC236}">
                <a16:creationId xmlns:a16="http://schemas.microsoft.com/office/drawing/2014/main" id="{E8CF4984-CE23-E202-F89C-C2E6ABABD3B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64" name="Straight Connector 19">
            <a:extLst>
              <a:ext uri="{FF2B5EF4-FFF2-40B4-BE49-F238E27FC236}">
                <a16:creationId xmlns:a16="http://schemas.microsoft.com/office/drawing/2014/main" id="{F801942A-8A3D-5271-B9E2-DB47794B22B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traight Connector 21">
            <a:extLst>
              <a:ext uri="{FF2B5EF4-FFF2-40B4-BE49-F238E27FC236}">
                <a16:creationId xmlns:a16="http://schemas.microsoft.com/office/drawing/2014/main" id="{2AD937BB-2D74-2D3D-1A35-2DB90ED257A3}"/>
              </a:ext>
            </a:extLst>
          </p:cNvPr>
          <p:cNvSpPr/>
          <p:nvPr/>
        </p:nvSpPr>
        <p:spPr>
          <a:xfrm flipV="1">
            <a:off x="874126" y="7287691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lowchart: Delay 1">
            <a:extLst>
              <a:ext uri="{FF2B5EF4-FFF2-40B4-BE49-F238E27FC236}">
                <a16:creationId xmlns:a16="http://schemas.microsoft.com/office/drawing/2014/main" id="{9A1D7EBA-C58C-3D5D-5DAF-EB06AED59ED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67" name="Flowchart: Delay 3">
            <a:extLst>
              <a:ext uri="{FF2B5EF4-FFF2-40B4-BE49-F238E27FC236}">
                <a16:creationId xmlns:a16="http://schemas.microsoft.com/office/drawing/2014/main" id="{0CD23FBC-F946-1683-E832-7AE94F7B0AA6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0070C0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TextBox 56">
            <a:extLst>
              <a:ext uri="{FF2B5EF4-FFF2-40B4-BE49-F238E27FC236}">
                <a16:creationId xmlns:a16="http://schemas.microsoft.com/office/drawing/2014/main" id="{66409F3E-F724-4310-39F5-857C4D00FA9C}"/>
              </a:ext>
            </a:extLst>
          </p:cNvPr>
          <p:cNvSpPr txBox="1"/>
          <p:nvPr/>
        </p:nvSpPr>
        <p:spPr>
          <a:xfrm>
            <a:off x="1261583" y="3436442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69" name="Google Shape;891;p19">
            <a:extLst>
              <a:ext uri="{FF2B5EF4-FFF2-40B4-BE49-F238E27FC236}">
                <a16:creationId xmlns:a16="http://schemas.microsoft.com/office/drawing/2014/main" id="{8ECD894A-415C-1869-7819-F00976AB789E}"/>
              </a:ext>
            </a:extLst>
          </p:cNvPr>
          <p:cNvGrpSpPr/>
          <p:nvPr/>
        </p:nvGrpSpPr>
        <p:grpSpPr>
          <a:xfrm>
            <a:off x="6540078" y="3231681"/>
            <a:ext cx="5974232" cy="1412391"/>
            <a:chOff x="-1" y="-106721"/>
            <a:chExt cx="5564936" cy="868166"/>
          </a:xfrm>
        </p:grpSpPr>
        <p:sp>
          <p:nvSpPr>
            <p:cNvPr id="70" name="Google Shape;892;p19">
              <a:extLst>
                <a:ext uri="{FF2B5EF4-FFF2-40B4-BE49-F238E27FC236}">
                  <a16:creationId xmlns:a16="http://schemas.microsoft.com/office/drawing/2014/main" id="{D6BAA724-8D55-4905-F666-1C07CE4E17B2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1" name="Google Shape;893;p19">
              <a:extLst>
                <a:ext uri="{FF2B5EF4-FFF2-40B4-BE49-F238E27FC236}">
                  <a16:creationId xmlns:a16="http://schemas.microsoft.com/office/drawing/2014/main" id="{C952D95B-7320-C5C1-75BA-47D1EE032D7D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" name="Google Shape;894;p19">
              <a:extLst>
                <a:ext uri="{FF2B5EF4-FFF2-40B4-BE49-F238E27FC236}">
                  <a16:creationId xmlns:a16="http://schemas.microsoft.com/office/drawing/2014/main" id="{1C164CED-A434-67D9-9453-B7B4B8C44DCF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3" name="Google Shape;895;p19">
              <a:extLst>
                <a:ext uri="{FF2B5EF4-FFF2-40B4-BE49-F238E27FC236}">
                  <a16:creationId xmlns:a16="http://schemas.microsoft.com/office/drawing/2014/main" id="{40A07D3C-DD32-AFD8-F723-9939628AEB2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75" name="Shape">
                <a:extLst>
                  <a:ext uri="{FF2B5EF4-FFF2-40B4-BE49-F238E27FC236}">
                    <a16:creationId xmlns:a16="http://schemas.microsoft.com/office/drawing/2014/main" id="{F3662FF3-4899-CA25-85B5-E31F7F379723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76" name="03">
                <a:extLst>
                  <a:ext uri="{FF2B5EF4-FFF2-40B4-BE49-F238E27FC236}">
                    <a16:creationId xmlns:a16="http://schemas.microsoft.com/office/drawing/2014/main" id="{A1F1A176-E700-7106-40BD-2295B7CE4398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74" name="Google Shape;898;p19">
              <a:extLst>
                <a:ext uri="{FF2B5EF4-FFF2-40B4-BE49-F238E27FC236}">
                  <a16:creationId xmlns:a16="http://schemas.microsoft.com/office/drawing/2014/main" id="{50AA24FE-FDF5-97D7-0792-118E23D0B964}"/>
                </a:ext>
              </a:extLst>
            </p:cNvPr>
            <p:cNvSpPr txBox="1"/>
            <p:nvPr/>
          </p:nvSpPr>
          <p:spPr>
            <a:xfrm>
              <a:off x="893319" y="-106721"/>
              <a:ext cx="3795507" cy="643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 </a:t>
              </a:r>
              <a:endParaRPr sz="2400" dirty="0"/>
            </a:p>
          </p:txBody>
        </p:sp>
      </p:grpSp>
      <p:grpSp>
        <p:nvGrpSpPr>
          <p:cNvPr id="78" name="Google Shape;908;p19">
            <a:extLst>
              <a:ext uri="{FF2B5EF4-FFF2-40B4-BE49-F238E27FC236}">
                <a16:creationId xmlns:a16="http://schemas.microsoft.com/office/drawing/2014/main" id="{6695C191-F471-753D-D6B9-70E3C87A03DA}"/>
              </a:ext>
            </a:extLst>
          </p:cNvPr>
          <p:cNvGrpSpPr/>
          <p:nvPr/>
        </p:nvGrpSpPr>
        <p:grpSpPr>
          <a:xfrm>
            <a:off x="5800744" y="1991517"/>
            <a:ext cx="5914063" cy="1309230"/>
            <a:chOff x="0" y="0"/>
            <a:chExt cx="5728581" cy="806181"/>
          </a:xfrm>
        </p:grpSpPr>
        <p:sp>
          <p:nvSpPr>
            <p:cNvPr id="79" name="Google Shape;909;p19">
              <a:extLst>
                <a:ext uri="{FF2B5EF4-FFF2-40B4-BE49-F238E27FC236}">
                  <a16:creationId xmlns:a16="http://schemas.microsoft.com/office/drawing/2014/main" id="{A2952638-74A7-9EE8-691F-0BFF199FFE38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0" name="Google Shape;910;p19">
              <a:extLst>
                <a:ext uri="{FF2B5EF4-FFF2-40B4-BE49-F238E27FC236}">
                  <a16:creationId xmlns:a16="http://schemas.microsoft.com/office/drawing/2014/main" id="{EBC61AD3-A627-BCD6-4248-DA16B24D053F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1" name="Google Shape;911;p19">
              <a:extLst>
                <a:ext uri="{FF2B5EF4-FFF2-40B4-BE49-F238E27FC236}">
                  <a16:creationId xmlns:a16="http://schemas.microsoft.com/office/drawing/2014/main" id="{06A053FF-A51A-62FB-D6BF-4C259A5533BB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2" name="Google Shape;912;p19">
              <a:extLst>
                <a:ext uri="{FF2B5EF4-FFF2-40B4-BE49-F238E27FC236}">
                  <a16:creationId xmlns:a16="http://schemas.microsoft.com/office/drawing/2014/main" id="{12A321E2-294D-4FB6-4C6E-2055E2D49374}"/>
                </a:ext>
              </a:extLst>
            </p:cNvPr>
            <p:cNvGrpSpPr/>
            <p:nvPr/>
          </p:nvGrpSpPr>
          <p:grpSpPr>
            <a:xfrm>
              <a:off x="84578" y="27228"/>
              <a:ext cx="858378" cy="751801"/>
              <a:chOff x="0" y="0"/>
              <a:chExt cx="858376" cy="751799"/>
            </a:xfrm>
          </p:grpSpPr>
          <p:sp>
            <p:nvSpPr>
              <p:cNvPr id="84" name="Shape">
                <a:extLst>
                  <a:ext uri="{FF2B5EF4-FFF2-40B4-BE49-F238E27FC236}">
                    <a16:creationId xmlns:a16="http://schemas.microsoft.com/office/drawing/2014/main" id="{994587E2-AC1F-14A9-A37E-B22588FD871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5" name="02">
                <a:extLst>
                  <a:ext uri="{FF2B5EF4-FFF2-40B4-BE49-F238E27FC236}">
                    <a16:creationId xmlns:a16="http://schemas.microsoft.com/office/drawing/2014/main" id="{49EA2514-FFFD-EB19-867A-BFD14B48B61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58377" cy="75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83" name="Google Shape;915;p19">
              <a:extLst>
                <a:ext uri="{FF2B5EF4-FFF2-40B4-BE49-F238E27FC236}">
                  <a16:creationId xmlns:a16="http://schemas.microsoft.com/office/drawing/2014/main" id="{6EDDC3E9-9B44-62C0-E954-1F15E2B48234}"/>
                </a:ext>
              </a:extLst>
            </p:cNvPr>
            <p:cNvSpPr txBox="1"/>
            <p:nvPr/>
          </p:nvSpPr>
          <p:spPr>
            <a:xfrm>
              <a:off x="1008090" y="18272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grpSp>
        <p:nvGrpSpPr>
          <p:cNvPr id="87" name="Google Shape;899;p19">
            <a:extLst>
              <a:ext uri="{FF2B5EF4-FFF2-40B4-BE49-F238E27FC236}">
                <a16:creationId xmlns:a16="http://schemas.microsoft.com/office/drawing/2014/main" id="{D58B69A5-80E0-CE20-FADE-8D781AB30DB7}"/>
              </a:ext>
            </a:extLst>
          </p:cNvPr>
          <p:cNvGrpSpPr/>
          <p:nvPr/>
        </p:nvGrpSpPr>
        <p:grpSpPr>
          <a:xfrm>
            <a:off x="6507658" y="578302"/>
            <a:ext cx="6105741" cy="1452161"/>
            <a:chOff x="-2" y="-2"/>
            <a:chExt cx="5351004" cy="751803"/>
          </a:xfrm>
        </p:grpSpPr>
        <p:sp>
          <p:nvSpPr>
            <p:cNvPr id="88" name="Google Shape;900;p19">
              <a:extLst>
                <a:ext uri="{FF2B5EF4-FFF2-40B4-BE49-F238E27FC236}">
                  <a16:creationId xmlns:a16="http://schemas.microsoft.com/office/drawing/2014/main" id="{B20D6557-2A27-ED80-A56B-E03B5996C85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9" name="Google Shape;901;p19">
              <a:extLst>
                <a:ext uri="{FF2B5EF4-FFF2-40B4-BE49-F238E27FC236}">
                  <a16:creationId xmlns:a16="http://schemas.microsoft.com/office/drawing/2014/main" id="{E4EAD630-D44F-2AB9-0663-58D3BEE1CC55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90" name="Google Shape;902;p19">
                <a:extLst>
                  <a:ext uri="{FF2B5EF4-FFF2-40B4-BE49-F238E27FC236}">
                    <a16:creationId xmlns:a16="http://schemas.microsoft.com/office/drawing/2014/main" id="{31B110E5-EA00-31C8-DC6E-5D12926785CE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91" name="Google Shape;903;p19">
                <a:extLst>
                  <a:ext uri="{FF2B5EF4-FFF2-40B4-BE49-F238E27FC236}">
                    <a16:creationId xmlns:a16="http://schemas.microsoft.com/office/drawing/2014/main" id="{2DD1F2D6-F9A9-6A4E-3E69-BEB11E14460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92" name="Google Shape;904;p19">
                <a:extLst>
                  <a:ext uri="{FF2B5EF4-FFF2-40B4-BE49-F238E27FC236}">
                    <a16:creationId xmlns:a16="http://schemas.microsoft.com/office/drawing/2014/main" id="{909A4931-4E46-A4F1-EF0A-971AD946167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94" name="Shape">
                  <a:extLst>
                    <a:ext uri="{FF2B5EF4-FFF2-40B4-BE49-F238E27FC236}">
                      <a16:creationId xmlns:a16="http://schemas.microsoft.com/office/drawing/2014/main" id="{D0DB8A41-2BB2-4947-02BC-496F2B2874BF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95" name="01">
                  <a:extLst>
                    <a:ext uri="{FF2B5EF4-FFF2-40B4-BE49-F238E27FC236}">
                      <a16:creationId xmlns:a16="http://schemas.microsoft.com/office/drawing/2014/main" id="{6BC92448-2AB0-5F0A-8713-B599FBB6DC5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93" name="Google Shape;907;p19">
                <a:extLst>
                  <a:ext uri="{FF2B5EF4-FFF2-40B4-BE49-F238E27FC236}">
                    <a16:creationId xmlns:a16="http://schemas.microsoft.com/office/drawing/2014/main" id="{30C79762-75CF-888C-913C-DC3A9485EFCA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96" name="Graphic 64" descr="Graphic 64">
            <a:extLst>
              <a:ext uri="{FF2B5EF4-FFF2-40B4-BE49-F238E27FC236}">
                <a16:creationId xmlns:a16="http://schemas.microsoft.com/office/drawing/2014/main" id="{3F5543DD-033A-7812-3923-B0AB4831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130" y="1093716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Flowchart: Multidocument 121">
            <a:extLst>
              <a:ext uri="{FF2B5EF4-FFF2-40B4-BE49-F238E27FC236}">
                <a16:creationId xmlns:a16="http://schemas.microsoft.com/office/drawing/2014/main" id="{88CBA9E6-01F4-10DA-691D-3227619C7931}"/>
              </a:ext>
            </a:extLst>
          </p:cNvPr>
          <p:cNvSpPr/>
          <p:nvPr/>
        </p:nvSpPr>
        <p:spPr>
          <a:xfrm>
            <a:off x="11104019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ction Button: Go Home 12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D23F05F-A06F-F86B-0D46-728A1C00147A}"/>
              </a:ext>
            </a:extLst>
          </p:cNvPr>
          <p:cNvSpPr/>
          <p:nvPr/>
        </p:nvSpPr>
        <p:spPr>
          <a:xfrm>
            <a:off x="11918089" y="3789959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899;p19">
            <a:extLst>
              <a:ext uri="{FF2B5EF4-FFF2-40B4-BE49-F238E27FC236}">
                <a16:creationId xmlns:a16="http://schemas.microsoft.com/office/drawing/2014/main" id="{9020C04D-6309-6A6A-4F94-CF14005D96C9}"/>
              </a:ext>
            </a:extLst>
          </p:cNvPr>
          <p:cNvGrpSpPr/>
          <p:nvPr/>
        </p:nvGrpSpPr>
        <p:grpSpPr>
          <a:xfrm>
            <a:off x="5699080" y="4613727"/>
            <a:ext cx="6105688" cy="1341003"/>
            <a:chOff x="45" y="28772"/>
            <a:chExt cx="5350957" cy="694255"/>
          </a:xfrm>
        </p:grpSpPr>
        <p:sp>
          <p:nvSpPr>
            <p:cNvPr id="12" name="Google Shape;900;p19">
              <a:extLst>
                <a:ext uri="{FF2B5EF4-FFF2-40B4-BE49-F238E27FC236}">
                  <a16:creationId xmlns:a16="http://schemas.microsoft.com/office/drawing/2014/main" id="{16CC2184-0022-697E-1E51-334C7EAFB0E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3" name="Google Shape;901;p19">
              <a:extLst>
                <a:ext uri="{FF2B5EF4-FFF2-40B4-BE49-F238E27FC236}">
                  <a16:creationId xmlns:a16="http://schemas.microsoft.com/office/drawing/2014/main" id="{159C494E-D52C-2317-90FF-215738B95DDD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4" name="Google Shape;902;p19">
                <a:extLst>
                  <a:ext uri="{FF2B5EF4-FFF2-40B4-BE49-F238E27FC236}">
                    <a16:creationId xmlns:a16="http://schemas.microsoft.com/office/drawing/2014/main" id="{E2C73717-CD46-44B8-ED7B-C9EFA3EDEED7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15" name="Google Shape;903;p19">
                <a:extLst>
                  <a:ext uri="{FF2B5EF4-FFF2-40B4-BE49-F238E27FC236}">
                    <a16:creationId xmlns:a16="http://schemas.microsoft.com/office/drawing/2014/main" id="{7FDA4FE3-DF3E-BD8E-0A5F-7EB603F04A8A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16" name="Google Shape;904;p19">
                <a:extLst>
                  <a:ext uri="{FF2B5EF4-FFF2-40B4-BE49-F238E27FC236}">
                    <a16:creationId xmlns:a16="http://schemas.microsoft.com/office/drawing/2014/main" id="{A2B0D299-A1B0-3338-3BB6-10E0830788C5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18" name="Shape">
                  <a:extLst>
                    <a:ext uri="{FF2B5EF4-FFF2-40B4-BE49-F238E27FC236}">
                      <a16:creationId xmlns:a16="http://schemas.microsoft.com/office/drawing/2014/main" id="{550965D5-9F35-6746-3DB5-446CD90909B1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19" name="01">
                  <a:extLst>
                    <a:ext uri="{FF2B5EF4-FFF2-40B4-BE49-F238E27FC236}">
                      <a16:creationId xmlns:a16="http://schemas.microsoft.com/office/drawing/2014/main" id="{E7940DB4-1484-C5D7-900B-196C875993F6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17" name="Google Shape;907;p19">
                <a:extLst>
                  <a:ext uri="{FF2B5EF4-FFF2-40B4-BE49-F238E27FC236}">
                    <a16:creationId xmlns:a16="http://schemas.microsoft.com/office/drawing/2014/main" id="{47F52931-A1DC-D3E9-19C0-7F5C2863DFFC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pic>
        <p:nvPicPr>
          <p:cNvPr id="20" name="Graphic 66" descr="Graphic 66">
            <a:extLst>
              <a:ext uri="{FF2B5EF4-FFF2-40B4-BE49-F238E27FC236}">
                <a16:creationId xmlns:a16="http://schemas.microsoft.com/office/drawing/2014/main" id="{983D9AE0-F6FB-2AD8-BD74-946FB963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390" y="5010852"/>
            <a:ext cx="605972" cy="605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" name="Google Shape;908;p19">
            <a:extLst>
              <a:ext uri="{FF2B5EF4-FFF2-40B4-BE49-F238E27FC236}">
                <a16:creationId xmlns:a16="http://schemas.microsoft.com/office/drawing/2014/main" id="{8A52AECD-01D7-8B03-F3F6-A12CFB4985D6}"/>
              </a:ext>
            </a:extLst>
          </p:cNvPr>
          <p:cNvGrpSpPr/>
          <p:nvPr/>
        </p:nvGrpSpPr>
        <p:grpSpPr>
          <a:xfrm>
            <a:off x="6617245" y="5953607"/>
            <a:ext cx="5914059" cy="1210608"/>
            <a:chOff x="4" y="20496"/>
            <a:chExt cx="5728577" cy="745453"/>
          </a:xfrm>
        </p:grpSpPr>
        <p:sp>
          <p:nvSpPr>
            <p:cNvPr id="22" name="Google Shape;909;p19">
              <a:extLst>
                <a:ext uri="{FF2B5EF4-FFF2-40B4-BE49-F238E27FC236}">
                  <a16:creationId xmlns:a16="http://schemas.microsoft.com/office/drawing/2014/main" id="{FEA6D7F5-069E-687E-B667-4387B8C1003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" name="Google Shape;910;p19">
              <a:extLst>
                <a:ext uri="{FF2B5EF4-FFF2-40B4-BE49-F238E27FC236}">
                  <a16:creationId xmlns:a16="http://schemas.microsoft.com/office/drawing/2014/main" id="{875DFCB1-BD37-43EF-39C2-FA82B37E3886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24" name="Google Shape;911;p19">
              <a:extLst>
                <a:ext uri="{FF2B5EF4-FFF2-40B4-BE49-F238E27FC236}">
                  <a16:creationId xmlns:a16="http://schemas.microsoft.com/office/drawing/2014/main" id="{DB839D0A-E844-BA1E-C0F6-2FDE26620EA7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25" name="Google Shape;912;p19">
              <a:extLst>
                <a:ext uri="{FF2B5EF4-FFF2-40B4-BE49-F238E27FC236}">
                  <a16:creationId xmlns:a16="http://schemas.microsoft.com/office/drawing/2014/main" id="{7ECF1DC9-E88B-0F65-99B9-48BB26302FDD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27" name="Shape">
                <a:extLst>
                  <a:ext uri="{FF2B5EF4-FFF2-40B4-BE49-F238E27FC236}">
                    <a16:creationId xmlns:a16="http://schemas.microsoft.com/office/drawing/2014/main" id="{2B9F17B9-CAC3-65D9-D733-075FDE32BEEC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28" name="02">
                <a:extLst>
                  <a:ext uri="{FF2B5EF4-FFF2-40B4-BE49-F238E27FC236}">
                    <a16:creationId xmlns:a16="http://schemas.microsoft.com/office/drawing/2014/main" id="{609C0628-C884-3C2E-DC09-6EF8FF86D84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26" name="Google Shape;915;p19">
              <a:extLst>
                <a:ext uri="{FF2B5EF4-FFF2-40B4-BE49-F238E27FC236}">
                  <a16:creationId xmlns:a16="http://schemas.microsoft.com/office/drawing/2014/main" id="{8F2FA78B-BEFB-036C-9ADB-A7F51E60A235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pic>
        <p:nvPicPr>
          <p:cNvPr id="29" name="Graphic 60" descr="Graphic 60">
            <a:extLst>
              <a:ext uri="{FF2B5EF4-FFF2-40B4-BE49-F238E27FC236}">
                <a16:creationId xmlns:a16="http://schemas.microsoft.com/office/drawing/2014/main" id="{7424502C-2BC5-9101-AA67-72BC4E6E6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6186" y="6305581"/>
            <a:ext cx="577780" cy="5777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2808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766218" y="767136"/>
            <a:ext cx="8229600" cy="669532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71847" y="474247"/>
            <a:ext cx="7615451" cy="669129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834688" y="3382760"/>
            <a:ext cx="3002375" cy="6691296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10002" y="1023352"/>
            <a:ext cx="8229601" cy="618289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982504" y="1354196"/>
            <a:ext cx="5181964" cy="5181964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26FD2-E9E6-1286-B3AC-D2706FC9403F}"/>
              </a:ext>
            </a:extLst>
          </p:cNvPr>
          <p:cNvSpPr txBox="1"/>
          <p:nvPr/>
        </p:nvSpPr>
        <p:spPr>
          <a:xfrm>
            <a:off x="348916" y="1069982"/>
            <a:ext cx="6120268" cy="363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Computer Vision Model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B5EC587-A455-308C-3AF8-9CA16EA4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56411"/>
            <a:ext cx="6344647" cy="77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30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0" y="0"/>
            <a:ext cx="9788949" cy="82296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41444" y="2207860"/>
            <a:ext cx="9788952" cy="602122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875815" y="-39757"/>
            <a:ext cx="8229599" cy="8308084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structure">
            <a:extLst>
              <a:ext uri="{FF2B5EF4-FFF2-40B4-BE49-F238E27FC236}">
                <a16:creationId xmlns:a16="http://schemas.microsoft.com/office/drawing/2014/main" id="{1A37286F-EB23-E00C-7BB6-425AC3EF0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34"/>
          <a:stretch>
            <a:fillRect/>
          </a:stretch>
        </p:blipFill>
        <p:spPr>
          <a:xfrm>
            <a:off x="548640" y="548640"/>
            <a:ext cx="13533120" cy="71323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6411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E1D3C5-95EA-3966-EA04-A4459FD8CC7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500138" y="2727443"/>
            <a:ext cx="6353659" cy="30179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92057E-53F9-1C74-68B0-860142D0C7B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76603" y="2727442"/>
            <a:ext cx="6353658" cy="30179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07156-3572-01B2-67E8-97BB80757A3E}"/>
              </a:ext>
            </a:extLst>
          </p:cNvPr>
          <p:cNvSpPr txBox="1"/>
          <p:nvPr/>
        </p:nvSpPr>
        <p:spPr>
          <a:xfrm>
            <a:off x="1996411" y="473365"/>
            <a:ext cx="11007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Results of Computer Vision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F31A7-E514-2EFE-B3B5-C3E4A5175B2A}"/>
              </a:ext>
            </a:extLst>
          </p:cNvPr>
          <p:cNvSpPr txBox="1"/>
          <p:nvPr/>
        </p:nvSpPr>
        <p:spPr>
          <a:xfrm>
            <a:off x="2746902" y="5967559"/>
            <a:ext cx="290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Main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ECAB1-B823-B589-AF38-EE280EAE5CDB}"/>
              </a:ext>
            </a:extLst>
          </p:cNvPr>
          <p:cNvSpPr txBox="1"/>
          <p:nvPr/>
        </p:nvSpPr>
        <p:spPr>
          <a:xfrm>
            <a:off x="9799930" y="5991593"/>
            <a:ext cx="290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Sub Model</a:t>
            </a:r>
          </a:p>
        </p:txBody>
      </p:sp>
    </p:spTree>
    <p:extLst>
      <p:ext uri="{BB962C8B-B14F-4D97-AF65-F5344CB8AC3E}">
        <p14:creationId xmlns:p14="http://schemas.microsoft.com/office/powerpoint/2010/main" val="420737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79B4-8A4D-7C67-39FD-DACBD061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AC648B9A-14CE-4931-3899-2F7AB88FABCF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38FA00A3-63FA-4361-FF6D-E070D1CA4FA5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39F27C7A-425D-F42F-CFE2-AF83B866EA60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1E873827-093F-6A10-6D99-4FC3941BCFF1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3A9DA8EE-9BB4-62F9-B3DC-1146B6FEDF87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69A2B7E7-D504-6A3C-E23C-1C52C150E05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B5635ADD-CCD6-B3FA-8637-BAF2D72D815E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1064D21D-CD14-6E8D-1776-8605818E78A0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0E80652F-1D64-D38C-C14F-20E493EED8C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9FD52C20-1AB5-5CF1-1994-BC26984F4361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8376EFE8-1B42-C09B-F5E5-D2934A1FA39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CBA64E5-5269-4FAE-8277-5CFB84AE92E3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BDD02DF1-01C0-6824-66F7-FBB2842118B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2CA3EDE9-DAB6-7E57-A28F-5A38B0B792A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75AB784F-C05B-E1A3-1DE1-CADB0113FA6E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547EE12C-E127-407E-603F-3AAE6120DF01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5B709F1B-BF90-CC72-4A3A-1DA6E6ACF3BC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D7BD06-CDA0-570F-07BE-B288081E947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A3368413-DED3-A983-7885-3D2BF1E4E1B2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CF0FD4AD-EB7F-719C-62AD-6E5D7AC7080B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186FB29B-4EF9-BAB4-D2B4-C3A694C828B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ED02E645-9881-294F-65F6-7D1E6F487415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E5492571-B9FD-90E9-DDF6-539917AC4B65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C4D14DC-405D-9087-BBC6-579B1580193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0D47D3B2-96D8-7820-AC07-49439396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58658A6-D933-7A95-403D-214FF4210D7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18BF7C2C-6AC9-5D4E-491A-2F1C380D8E3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DF6F1E59-254F-0024-5145-36EA0BA8E23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3798E020-A063-C24F-91B2-AC7835E6E1CA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59B19654-B98C-CC71-ECED-05AB91D0F3E9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5421777-6A29-9A06-C0A3-D2B322F6D11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1D8E872-363A-9BE5-56A5-96376C21401A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B352FCC9-8E06-B0C0-9FDC-CFD6762499B9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518D12B2-321B-BF64-8D21-9529C93C9DB9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4BBDB8C7-AF6C-6472-F24F-355B22A438D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FB6B7605-DB71-BA41-D4C2-D036833110E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31AB22C4-8194-4B2D-3129-D69DD72C345E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490AD8C4-2A6E-79D2-4176-8CA84450775A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DC03F5B9-EC47-55D0-7B56-ED4A3BA82DA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86026D58-66D5-2E47-E870-BE23241A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B57A27AC-8F5D-F341-0E7D-313EA3B711CC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6ECBA1A-8468-6B54-F568-C5489A50AB29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AFB2A001-8E5A-3F4E-7BC2-5575E983A38F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6B8BB71-5116-6E7D-D8FE-36AF98EE10A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5E43C250-922C-BC1D-A1F9-D4E44B357745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B2D16A85-B7C7-EF22-A16F-65284E2349AF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AF67463D-E414-23FB-D5FD-C8CC6C474EED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36BBE89C-5B97-BDD8-4B7A-3436A4B7E23F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22BFEEC3-AB44-F427-58CA-FB182FD5C0AE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AD88F68-0C7D-E163-349D-4DE1D2E54672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5FBF51C-799D-5D7B-74B6-9C831044AF14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02338250-753B-A8AC-F92F-885D9132DFA2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A6407EF1-E760-C551-29C0-2F1CEE15AE4F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856FC9D9-5524-BF0E-A950-1F6CD21791FA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1495C17D-7B7A-B86A-E228-4D03B1E825D9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B486CC31-BE81-C2F0-F75D-9820E90153BC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24C2C3EB-53D3-7345-99CD-E77640C828C2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474073A4-6198-D655-9D2F-0CE3F9AC92DE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9F2BF9EF-6F9A-ABAD-6C8A-9DCFEC65F486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pic>
        <p:nvPicPr>
          <p:cNvPr id="55" name="Graphic 66" descr="Graphic 66">
            <a:extLst>
              <a:ext uri="{FF2B5EF4-FFF2-40B4-BE49-F238E27FC236}">
                <a16:creationId xmlns:a16="http://schemas.microsoft.com/office/drawing/2014/main" id="{ECC85282-5D19-F59E-C6E9-C22D12E3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876" y="4945214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928DBA3-1373-DA3B-B0AF-CB89EEB36B53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elay 1">
            <a:extLst>
              <a:ext uri="{FF2B5EF4-FFF2-40B4-BE49-F238E27FC236}">
                <a16:creationId xmlns:a16="http://schemas.microsoft.com/office/drawing/2014/main" id="{3C2E0992-3366-AC9C-BDA9-419CCBE3513D}"/>
              </a:ext>
            </a:extLst>
          </p:cNvPr>
          <p:cNvSpPr/>
          <p:nvPr/>
        </p:nvSpPr>
        <p:spPr>
          <a:xfrm rot="16200000">
            <a:off x="3878819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39" name="Flowchart: Delay 3">
            <a:extLst>
              <a:ext uri="{FF2B5EF4-FFF2-40B4-BE49-F238E27FC236}">
                <a16:creationId xmlns:a16="http://schemas.microsoft.com/office/drawing/2014/main" id="{F07A1820-E0F3-C9C1-52F6-80C92322C478}"/>
              </a:ext>
            </a:extLst>
          </p:cNvPr>
          <p:cNvSpPr/>
          <p:nvPr/>
        </p:nvSpPr>
        <p:spPr>
          <a:xfrm rot="10800000">
            <a:off x="13201733" y="3184011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3E57F1C6-FB8B-31A4-22AB-4EA42FC13838}"/>
              </a:ext>
            </a:extLst>
          </p:cNvPr>
          <p:cNvGrpSpPr/>
          <p:nvPr/>
        </p:nvGrpSpPr>
        <p:grpSpPr>
          <a:xfrm>
            <a:off x="6612097" y="6052756"/>
            <a:ext cx="5914059" cy="1210608"/>
            <a:chOff x="4" y="20496"/>
            <a:chExt cx="5728577" cy="745453"/>
          </a:xfrm>
        </p:grpSpPr>
        <p:sp>
          <p:nvSpPr>
            <p:cNvPr id="60" name="Google Shape;909;p19">
              <a:extLst>
                <a:ext uri="{FF2B5EF4-FFF2-40B4-BE49-F238E27FC236}">
                  <a16:creationId xmlns:a16="http://schemas.microsoft.com/office/drawing/2014/main" id="{D4DE08EB-F1BB-C632-F796-9A653664649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2" name="Google Shape;910;p19">
              <a:extLst>
                <a:ext uri="{FF2B5EF4-FFF2-40B4-BE49-F238E27FC236}">
                  <a16:creationId xmlns:a16="http://schemas.microsoft.com/office/drawing/2014/main" id="{6A98BCD9-897F-C63F-A8CB-D262056709BE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64" name="Google Shape;911;p19">
              <a:extLst>
                <a:ext uri="{FF2B5EF4-FFF2-40B4-BE49-F238E27FC236}">
                  <a16:creationId xmlns:a16="http://schemas.microsoft.com/office/drawing/2014/main" id="{929AB859-E230-C2A8-4596-09AD91F400FB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65" name="Google Shape;912;p19">
              <a:extLst>
                <a:ext uri="{FF2B5EF4-FFF2-40B4-BE49-F238E27FC236}">
                  <a16:creationId xmlns:a16="http://schemas.microsoft.com/office/drawing/2014/main" id="{CC3404E7-2CFC-FC2B-5F99-75635A57A9EE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67" name="Shape">
                <a:extLst>
                  <a:ext uri="{FF2B5EF4-FFF2-40B4-BE49-F238E27FC236}">
                    <a16:creationId xmlns:a16="http://schemas.microsoft.com/office/drawing/2014/main" id="{D9CC3485-06BC-0DA0-975F-6BAF8E20F9D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1" name="02">
                <a:extLst>
                  <a:ext uri="{FF2B5EF4-FFF2-40B4-BE49-F238E27FC236}">
                    <a16:creationId xmlns:a16="http://schemas.microsoft.com/office/drawing/2014/main" id="{9C331386-A4CB-0532-E99A-5ADF954BEFE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66" name="Google Shape;915;p19">
              <a:extLst>
                <a:ext uri="{FF2B5EF4-FFF2-40B4-BE49-F238E27FC236}">
                  <a16:creationId xmlns:a16="http://schemas.microsoft.com/office/drawing/2014/main" id="{870E644C-39D8-C473-1C1D-4C33D99ED9B9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pic>
        <p:nvPicPr>
          <p:cNvPr id="72" name="Graphic 60" descr="Graphic 60">
            <a:extLst>
              <a:ext uri="{FF2B5EF4-FFF2-40B4-BE49-F238E27FC236}">
                <a16:creationId xmlns:a16="http://schemas.microsoft.com/office/drawing/2014/main" id="{CFF78B1F-A1D2-C825-A82C-CB6BFA8B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420" y="6404730"/>
            <a:ext cx="577780" cy="5777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1336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15C3F-A19A-AE5C-FB84-3DE2101B3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93656-7168-A443-4E50-9973C14B34F2}"/>
              </a:ext>
            </a:extLst>
          </p:cNvPr>
          <p:cNvSpPr txBox="1"/>
          <p:nvPr/>
        </p:nvSpPr>
        <p:spPr>
          <a:xfrm>
            <a:off x="1068659" y="42621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95D17E4-0DDA-BAA7-AF06-6CB736B179F7}"/>
              </a:ext>
            </a:extLst>
          </p:cNvPr>
          <p:cNvSpPr/>
          <p:nvPr/>
        </p:nvSpPr>
        <p:spPr>
          <a:xfrm>
            <a:off x="770817" y="2238650"/>
            <a:ext cx="13402383" cy="314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</a:t>
            </a:r>
            <a:r>
              <a:rPr lang="ar-EG" sz="2000" dirty="0"/>
              <a:t> </a:t>
            </a:r>
            <a:r>
              <a:rPr lang="en-US" sz="2000" dirty="0"/>
              <a:t> </a:t>
            </a:r>
            <a:r>
              <a:rPr lang="en-US" sz="2800" dirty="0"/>
              <a:t>We plan to launch our application on Google Play, aiming for positive feedback and a broad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en-US" sz="2800" dirty="0"/>
              <a:t> impact on stroke prediction and prevention. 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endParaRPr lang="en-US" sz="2800" dirty="0"/>
          </a:p>
          <a:p>
            <a:pPr algn="l">
              <a:lnSpc>
                <a:spcPts val="3000"/>
              </a:lnSpc>
              <a:buSzPct val="100000"/>
            </a:pPr>
            <a:endParaRPr lang="en-US" sz="2800" dirty="0"/>
          </a:p>
          <a:p>
            <a:pPr algn="l">
              <a:lnSpc>
                <a:spcPts val="3000"/>
              </a:lnSpc>
              <a:buSzPct val="100000"/>
            </a:pP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ar-EG" sz="2800" dirty="0"/>
              <a:t>  </a:t>
            </a:r>
            <a:r>
              <a:rPr lang="en-US" sz="2800" dirty="0"/>
              <a:t>We would also like to extend our heartfelt thanks to Dr. Hussam </a:t>
            </a:r>
            <a:r>
              <a:rPr lang="en-US" sz="2800" dirty="0" err="1"/>
              <a:t>Elbehiery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en-US" sz="2800" dirty="0"/>
              <a:t> for his invaluable guidance throughout this project."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205667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40263D-8923-E326-B2FB-48090A3ABC5C}"/>
              </a:ext>
            </a:extLst>
          </p:cNvPr>
          <p:cNvSpPr/>
          <p:nvPr/>
        </p:nvSpPr>
        <p:spPr>
          <a:xfrm rot="2717869">
            <a:off x="4914805" y="1416159"/>
            <a:ext cx="4726744" cy="4795159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2F03BD-32A0-79DB-62DF-9FB4E073B3BB}"/>
              </a:ext>
            </a:extLst>
          </p:cNvPr>
          <p:cNvSpPr/>
          <p:nvPr/>
        </p:nvSpPr>
        <p:spPr>
          <a:xfrm rot="2721443">
            <a:off x="3899350" y="532522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DD1B19-0C43-61D8-328C-5A7D0E4272D7}"/>
              </a:ext>
            </a:extLst>
          </p:cNvPr>
          <p:cNvSpPr/>
          <p:nvPr/>
        </p:nvSpPr>
        <p:spPr>
          <a:xfrm rot="2721443">
            <a:off x="2558836" y="387192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35692-6616-526F-0EAA-D7DFCFB71564}"/>
              </a:ext>
            </a:extLst>
          </p:cNvPr>
          <p:cNvSpPr/>
          <p:nvPr/>
        </p:nvSpPr>
        <p:spPr>
          <a:xfrm rot="2721443">
            <a:off x="1157363" y="2446095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EC0C3C-99E8-2F52-B086-FAA2EE06A88A}"/>
              </a:ext>
            </a:extLst>
          </p:cNvPr>
          <p:cNvSpPr/>
          <p:nvPr/>
        </p:nvSpPr>
        <p:spPr>
          <a:xfrm rot="2721443">
            <a:off x="11660070" y="3458805"/>
            <a:ext cx="1931772" cy="1798324"/>
          </a:xfrm>
          <a:prstGeom prst="round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19687C-0403-6003-084E-266CD2E032C5}"/>
              </a:ext>
            </a:extLst>
          </p:cNvPr>
          <p:cNvSpPr/>
          <p:nvPr/>
        </p:nvSpPr>
        <p:spPr>
          <a:xfrm rot="2721443">
            <a:off x="10319556" y="2005508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597FC3-EE04-2703-8891-83C062470636}"/>
              </a:ext>
            </a:extLst>
          </p:cNvPr>
          <p:cNvSpPr/>
          <p:nvPr/>
        </p:nvSpPr>
        <p:spPr>
          <a:xfrm rot="2721443">
            <a:off x="8918083" y="57967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4817A1-6E40-9CAF-3194-7F5B31D6DA24}"/>
              </a:ext>
            </a:extLst>
          </p:cNvPr>
          <p:cNvSpPr/>
          <p:nvPr/>
        </p:nvSpPr>
        <p:spPr>
          <a:xfrm rot="2721443">
            <a:off x="137076" y="5496118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9703BD-C561-C06F-C34C-AAFA49A93DB7}"/>
              </a:ext>
            </a:extLst>
          </p:cNvPr>
          <p:cNvSpPr/>
          <p:nvPr/>
        </p:nvSpPr>
        <p:spPr>
          <a:xfrm rot="2721443">
            <a:off x="10363012" y="1872289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CA5045-7909-2BEA-481C-5E7E29A89F58}"/>
              </a:ext>
            </a:extLst>
          </p:cNvPr>
          <p:cNvSpPr/>
          <p:nvPr/>
        </p:nvSpPr>
        <p:spPr>
          <a:xfrm rot="21122420">
            <a:off x="2523177" y="1168394"/>
            <a:ext cx="1566119" cy="1604028"/>
          </a:xfrm>
          <a:prstGeom prst="ellipse">
            <a:avLst/>
          </a:prstGeom>
          <a:gradFill>
            <a:gsLst>
              <a:gs pos="44068">
                <a:srgbClr val="4472C4"/>
              </a:gs>
              <a:gs pos="43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1E8ED3-07D0-821C-C8B7-EA88BBF9070E}"/>
              </a:ext>
            </a:extLst>
          </p:cNvPr>
          <p:cNvSpPr/>
          <p:nvPr/>
        </p:nvSpPr>
        <p:spPr>
          <a:xfrm rot="8147876">
            <a:off x="10613859" y="4833953"/>
            <a:ext cx="1542918" cy="1580266"/>
          </a:xfrm>
          <a:prstGeom prst="ellipse">
            <a:avLst/>
          </a:prstGeom>
          <a:gradFill flip="none" rotWithShape="1">
            <a:gsLst>
              <a:gs pos="49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EBEA4A-AEA9-D28B-701C-44B9290DEFF4}"/>
              </a:ext>
            </a:extLst>
          </p:cNvPr>
          <p:cNvSpPr/>
          <p:nvPr/>
        </p:nvSpPr>
        <p:spPr>
          <a:xfrm rot="2717869">
            <a:off x="4646035" y="1117521"/>
            <a:ext cx="5362880" cy="5493659"/>
          </a:xfrm>
          <a:prstGeom prst="roundRect">
            <a:avLst/>
          </a:prstGeom>
          <a:noFill/>
          <a:ln w="5715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noFill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BF2F3C-4D00-18D2-355F-40D317B44C91}"/>
              </a:ext>
            </a:extLst>
          </p:cNvPr>
          <p:cNvSpPr/>
          <p:nvPr/>
        </p:nvSpPr>
        <p:spPr>
          <a:xfrm rot="2717869">
            <a:off x="4966468" y="1489394"/>
            <a:ext cx="4772466" cy="4749911"/>
          </a:xfrm>
          <a:prstGeom prst="roundRect">
            <a:avLst/>
          </a:prstGeom>
          <a:noFill/>
          <a:ln w="7620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noFill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DF4BE9-1833-2137-279A-7BD781A2F7A9}"/>
              </a:ext>
            </a:extLst>
          </p:cNvPr>
          <p:cNvSpPr/>
          <p:nvPr/>
        </p:nvSpPr>
        <p:spPr>
          <a:xfrm rot="2721443">
            <a:off x="11660069" y="345880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E94A6-FF46-7A5E-EE04-0384614232A4}"/>
              </a:ext>
            </a:extLst>
          </p:cNvPr>
          <p:cNvSpPr txBox="1"/>
          <p:nvPr/>
        </p:nvSpPr>
        <p:spPr>
          <a:xfrm>
            <a:off x="5262071" y="2560617"/>
            <a:ext cx="4309371" cy="2751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64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82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42229681-D131-8BF7-FDB7-659C3D9902C1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E6A07EA6-D495-EB89-E474-898B728B9EEE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B246546D-4A19-1B33-CBBE-116EBD59359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42BE400E-198B-B844-322B-996ABE10E90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99D5AB8A-B300-0097-63D4-C0BB4B47331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4AFBBEC0-780E-8119-BB96-0B76277B32D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BE13C819-200F-B05F-22C1-5FBF7E5E4982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9DA37C93-ACD0-8D6C-ECA7-A3C9E1A721C0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FFC000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1623A786-58B2-F6AD-6C9B-AE9089F5647F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C754CBD3-2491-9141-3764-9669A7B372C1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A89A9A37-B2A6-1C86-8050-28A17A0D87C9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CE89AC12-4AC6-32A5-A28B-17B769F26ED8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DAB11E79-23E6-1C14-C365-963FEF3B2874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043B453C-D9AC-68F8-3D47-F2AF98870DC0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449422ED-F2C5-6E26-960F-FD09C7F5AF6A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FAA94C2F-668C-C5B5-066A-046E9D8F095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E4A01646-B0F8-B055-3487-27B2EA4C33BE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915ED32-95EA-67E5-044B-C0E94FF4FA3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D756B8-3877-8DF9-4EB1-CFB2ECC41FA6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145C1817-45D2-1086-D538-D5E5A5DD08D6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568DB51F-4712-CF5F-5835-E7690B69B8D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73B8171D-E749-2A92-C921-8F79E7E59FF1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902A7055-5FBB-33BA-5532-B480D268E7D5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F7B4801B-5BF0-376F-081C-484D551B32BD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D55B779C-12D4-D1AF-DCB6-25406961BF48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28686348-14F1-E316-8248-8D3395536DB4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FD7B6CE5-6250-F7B7-9927-175CF002F14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122B170E-4464-C109-5B58-EA985935BE20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579C4603-F82B-3B91-5B7B-8F93904DA52D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E2AA8C-8BA8-189A-71B7-64797C4C778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25AA0C66-C75D-A08D-99C5-E706E3ED0E7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D3D346A9-607F-0A97-A5AA-C0D6D9BBD89E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9681C4F7-EE7F-9739-BB39-ECDCEE6A402E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E9C2DADF-3F7A-4D45-78F0-582231E3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104" y="1085699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A53A9E24-ED66-80A7-3419-A00939043377}"/>
              </a:ext>
            </a:extLst>
          </p:cNvPr>
          <p:cNvGrpSpPr/>
          <p:nvPr/>
        </p:nvGrpSpPr>
        <p:grpSpPr>
          <a:xfrm>
            <a:off x="6121306" y="2109951"/>
            <a:ext cx="5948801" cy="1119088"/>
            <a:chOff x="3065810" y="-884667"/>
            <a:chExt cx="5556578" cy="763564"/>
          </a:xfrm>
        </p:grpSpPr>
        <p:sp>
          <p:nvSpPr>
            <p:cNvPr id="50" name="Google Shape;909;p19">
              <a:extLst>
                <a:ext uri="{FF2B5EF4-FFF2-40B4-BE49-F238E27FC236}">
                  <a16:creationId xmlns:a16="http://schemas.microsoft.com/office/drawing/2014/main" id="{DD5024DC-8A00-3D7E-3DF7-22EA6325773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51" name="Google Shape;910;p19">
              <a:extLst>
                <a:ext uri="{FF2B5EF4-FFF2-40B4-BE49-F238E27FC236}">
                  <a16:creationId xmlns:a16="http://schemas.microsoft.com/office/drawing/2014/main" id="{33D24155-91E1-6A1F-4291-0C1EB5CA8787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6CB4735B-AE15-BADB-FA29-77B472E94799}"/>
              </a:ext>
            </a:extLst>
          </p:cNvPr>
          <p:cNvGrpSpPr/>
          <p:nvPr/>
        </p:nvGrpSpPr>
        <p:grpSpPr>
          <a:xfrm>
            <a:off x="6740470" y="3177185"/>
            <a:ext cx="6287833" cy="1214418"/>
            <a:chOff x="2241442" y="-1402892"/>
            <a:chExt cx="5664363" cy="1097730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8B14C0F-EC87-7FAE-6689-443802304D2B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52BC51FA-E261-65C8-D484-0FF288A2D7FC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D58505B-3C20-73AC-76AA-0DBCA00B5C8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BA30C6F-76D9-EFAB-573B-28CA53399F51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0F1C5FD6-185B-213A-59BD-B6F3C4C0C42E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1C19AA8E-0008-F28F-8780-73CFB3C3485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C8276B2A-E234-6BC8-F72B-8420DD669D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40502A14-CA53-F3FA-1981-D22E1408366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74CF350B-DB43-27F2-5EAB-819617963182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9278E3ED-F063-1FEE-793E-74878AB048AC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7DD8E7EF-6A6A-5D27-0F56-4EDC14EE6E4C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5A213D5D-4E8A-1E6A-B963-2CBA8538CEF0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D27F79F7-483B-E8DD-9A56-DBA782C2A73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86ACD4BA-23D7-CBD6-567D-76BD208CD184}"/>
              </a:ext>
            </a:extLst>
          </p:cNvPr>
          <p:cNvSpPr/>
          <p:nvPr/>
        </p:nvSpPr>
        <p:spPr>
          <a:xfrm>
            <a:off x="6781819" y="4599847"/>
            <a:ext cx="5471438" cy="986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EF2BE217-89A9-C41A-2EF8-360FC4BDB161}"/>
              </a:ext>
            </a:extLst>
          </p:cNvPr>
          <p:cNvSpPr/>
          <p:nvPr/>
        </p:nvSpPr>
        <p:spPr>
          <a:xfrm>
            <a:off x="6139151" y="440451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8BE24266-61B0-F4C8-C8F9-0F301BFD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754005"/>
            <a:ext cx="605972" cy="605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7BBEE45D-A0E8-D711-EAE3-870E5BB0F880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D5F62FE6-C835-FA0D-BA4A-BBE79FB9B3FA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3B822690-B3AF-981A-4D56-D041D930F47C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0B61A80D-A66E-0A3A-688C-84A621316D38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6A7128E0-3A40-9B69-2BF0-3D598C1F61C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3DD6A4FB-904A-E82B-6E00-6F85117485C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DF7DC73F-E251-61CF-04E5-A4902E234E74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2CCD5BF9-C401-FB29-AF3A-FC0B22B11EF8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68F9354E-0E67-9521-20DB-2B5C9CD86694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03F7FD01-539C-159D-369C-0997A4718EA3}"/>
              </a:ext>
            </a:extLst>
          </p:cNvPr>
          <p:cNvSpPr/>
          <p:nvPr/>
        </p:nvSpPr>
        <p:spPr>
          <a:xfrm>
            <a:off x="6695362" y="584012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3C12789-A13F-8C2B-988A-D78FF214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679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5426"/>
            <a:ext cx="113179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Why Stroke Prediction Matters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5739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95901" y="2957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35773" y="295739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893951" y="2957393"/>
            <a:ext cx="350055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Better Outcomes with Early Warning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33823" y="295739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92001" y="2957393"/>
            <a:ext cx="28713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Reaching More People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837724" y="5462468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495901" y="5462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Less Severe Strokes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1292"/>
            <a:ext cx="119397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Current Challenges in Healthcare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44058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764173"/>
            <a:ext cx="40789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costs of post-stroke care burden families and systems.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944058"/>
            <a:ext cx="4078962" cy="25209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75659" y="5764173"/>
            <a:ext cx="40789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Many individuals lack access to early diagnostic tools.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944058"/>
            <a:ext cx="4079081" cy="25210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3595" y="5764292"/>
            <a:ext cx="40790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real-time monitoring increases risk of complications.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82986"/>
            <a:ext cx="95919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Advances in Technology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524726"/>
            <a:ext cx="12954952" cy="30480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290167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647712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815590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08998" y="46018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IoT's Rise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29972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45762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13640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907048" y="46018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AI's Power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1169777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11443811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1611689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0135433" y="4601885"/>
            <a:ext cx="31555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Powerful Combination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9423"/>
            <a:ext cx="80173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Project Objectives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82190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023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Portable Monitoring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597843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Convenient, non-invasive vital signs monitoring (heart rate, blood pressure, blood oxygen).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282190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102304"/>
            <a:ext cx="29086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AI-Powered Prediction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597843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 AI to predict stroke risk using collected data, providing timely alerts.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282190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1024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User-Friendly App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6" y="5597961"/>
            <a:ext cx="4426948" cy="171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User-friendly mobile app for data review, alerts, educational resources, and communication with healthcare providers.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1132</TotalTime>
  <Words>1139</Words>
  <Application>Microsoft Office PowerPoint</Application>
  <PresentationFormat>Custom</PresentationFormat>
  <Paragraphs>334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Nobile</vt:lpstr>
      <vt:lpstr>Calibri</vt:lpstr>
      <vt:lpstr>PT Sans</vt:lpstr>
      <vt:lpstr>Nunito Semi Bold</vt:lpstr>
      <vt:lpstr>Algerian</vt:lpstr>
      <vt:lpstr>Corben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El sharkay</cp:lastModifiedBy>
  <cp:revision>21</cp:revision>
  <dcterms:created xsi:type="dcterms:W3CDTF">2024-12-10T16:38:16Z</dcterms:created>
  <dcterms:modified xsi:type="dcterms:W3CDTF">2025-06-01T01:16:22Z</dcterms:modified>
</cp:coreProperties>
</file>